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725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FD5D586-07B1-4CA6-AB20-75CD695FA6A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712FD9E3-F0CD-44B1-BD7C-FA00F00940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5B31951-AC5C-4125-9629-A8D59DD2C0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69153-C335-422B-AE2C-9FDC51576AC9}" type="datetimeFigureOut">
              <a:rPr lang="ru-RU" smtClean="0"/>
              <a:t>11.02.2026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1ED8738-1799-4A16-A85C-CEA67B5C74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C0E37BE-A0B0-43EB-9033-F6ACB15618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F27B6-03A5-4F1E-817C-71562B4BBA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02875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3E61C95-697D-4C03-9239-2818754559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1AEB48E-93A3-4A1B-A39B-921AEE67D6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5050800-5A96-48FC-A40B-3DE8F6F5E7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69153-C335-422B-AE2C-9FDC51576AC9}" type="datetimeFigureOut">
              <a:rPr lang="ru-RU" smtClean="0"/>
              <a:t>11.02.2026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B946A88-2D1C-4A0A-B77C-21FF05D4BA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499B9AA-1310-42EB-8110-E6F40D6812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F27B6-03A5-4F1E-817C-71562B4BBA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916800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37B2D9C-6194-487C-9F7F-60AA41E804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F481E58-60F6-4A41-BAC6-6FE19E9A2A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62F8E12-4572-4ED1-B20C-361AC5FC7D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69153-C335-422B-AE2C-9FDC51576AC9}" type="datetimeFigureOut">
              <a:rPr lang="ru-RU" smtClean="0"/>
              <a:t>11.02.2026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E37DDD8-61E3-4CBB-B4D2-0082A07509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F5060AB-3DB9-4CFE-9FDB-0E50DE16A5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F27B6-03A5-4F1E-817C-71562B4BBA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63961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C7AEEBE-BA75-40AE-B77D-5AE108B845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477903B-E5D0-4B4C-BF1E-63A73B3777E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5C81A5A1-DFFC-4513-8893-4245B586CEC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8FAD605-2DFB-4741-A6B1-CE2DBA12B0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69153-C335-422B-AE2C-9FDC51576AC9}" type="datetimeFigureOut">
              <a:rPr lang="ru-RU" smtClean="0"/>
              <a:t>11.02.2026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7B3E2BA-B7F5-46CD-8D1F-E8B678B8AB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BC410A8-7C70-4AAD-B80E-BC9D18018F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F27B6-03A5-4F1E-817C-71562B4BBA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94803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41826F7-809A-4DC3-A040-36752B0A38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E282B2A-5052-4C44-B64A-D77FF5504A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CB6E8C99-5A8E-4C9C-8949-F4468EB85C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FD7FE318-C04E-46E6-B6DB-A16AE3A17E9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E15E65EC-5499-4CDA-BCB6-D9ED5A633D8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57DAD67F-8A00-4842-9B5B-3620848C94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69153-C335-422B-AE2C-9FDC51576AC9}" type="datetimeFigureOut">
              <a:rPr lang="ru-RU" smtClean="0"/>
              <a:t>11.02.2026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E50BD53C-45F6-4B67-8703-81138F29A8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15815CEB-5E65-416F-A8D4-9A8CE0B8B8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F27B6-03A5-4F1E-817C-71562B4BBA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42809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5829747-B4F5-434D-83A7-7F8EE1126A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9684D4A2-9E8C-4115-B9D5-960A4EC82D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69153-C335-422B-AE2C-9FDC51576AC9}" type="datetimeFigureOut">
              <a:rPr lang="ru-RU" smtClean="0"/>
              <a:t>11.02.2026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7549BDFB-BC48-4778-A6BB-42B39FE95F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9C2DE449-4BF1-4003-B829-322D74BF91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F27B6-03A5-4F1E-817C-71562B4BBA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66603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DAAE18ED-F945-4AF0-99DA-CD723A32D6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69153-C335-422B-AE2C-9FDC51576AC9}" type="datetimeFigureOut">
              <a:rPr lang="ru-RU" smtClean="0"/>
              <a:t>11.02.2026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53F61926-CC18-4E97-A4E1-2CA988C1F6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99EAF6C6-0908-4B0F-B132-1D4903BABB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F27B6-03A5-4F1E-817C-71562B4BBA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08404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BAF8346-F7A1-4BC7-80EE-9EE8992553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B9A22FF-EC97-4F84-AAD7-698E56D1C5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D8769E8-E919-4340-A8E0-E0D04CCB38F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A9A9398-356E-4556-AED3-D6D163A36B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69153-C335-422B-AE2C-9FDC51576AC9}" type="datetimeFigureOut">
              <a:rPr lang="ru-RU" smtClean="0"/>
              <a:t>11.02.2026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444B504-6408-494C-81C1-BE738FD56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B4B8636-0644-4F88-B4F7-617AA88EAC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F27B6-03A5-4F1E-817C-71562B4BBA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28731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66FDBFF-275A-41E4-AB59-F5DF987502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7575DA26-C8CC-4133-B9B1-49E05D0C292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FAC56925-F42C-4C90-A894-D52C51BF96D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EF3547E-EEE7-4E43-81D9-2E06EBB72B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69153-C335-422B-AE2C-9FDC51576AC9}" type="datetimeFigureOut">
              <a:rPr lang="ru-RU" smtClean="0"/>
              <a:t>11.02.2026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FD6A3B0-8DC5-4830-AFEF-55539FAE5F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A75FA2E-8C10-4185-BA4B-FBF37476AD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F27B6-03A5-4F1E-817C-71562B4BBA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00552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D8F6F5C-1EB1-4C2E-BFC3-C24A7B3CF2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C1E690DB-B7C1-4A5F-8015-A844D10EFF7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C3E6B08-C686-4420-9A2F-33518AB41A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69153-C335-422B-AE2C-9FDC51576AC9}" type="datetimeFigureOut">
              <a:rPr lang="ru-RU" smtClean="0"/>
              <a:t>11.02.2026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AF23E67-68B0-4FA8-8DF9-AF0E2FEE7F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C89BECD-EF73-4981-9F24-07D7431C61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F27B6-03A5-4F1E-817C-71562B4BBA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78130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DB21133B-FD50-484B-89F2-676862B9BFD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D7FB6DB6-24D5-4585-9D9B-F954466EF38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1CFD3DB-BF2A-43AE-8226-ACFBEB2A49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69153-C335-422B-AE2C-9FDC51576AC9}" type="datetimeFigureOut">
              <a:rPr lang="ru-RU" smtClean="0"/>
              <a:t>11.02.2026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5CE3338-A27F-4374-98A7-31EC369748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67A112A-4566-4757-8C91-3929E0E019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F27B6-03A5-4F1E-817C-71562B4BBA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89179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80E2941-CFAE-4C64-A006-FFDBFBF6A0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6E571C4-F528-46B0-B943-1E62AEE378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594B41C-2429-4B8A-A71D-82C0B321390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F69153-C335-422B-AE2C-9FDC51576AC9}" type="datetimeFigureOut">
              <a:rPr lang="ru-RU" smtClean="0"/>
              <a:t>11.02.2026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4F0CF84-8F0A-4CF4-9CAF-7821AC5F79B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D4D9A3A-1FA9-49BC-9494-6408E3E9A70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EF27B6-03A5-4F1E-817C-71562B4BBA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25698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6D52888-81AA-4A9C-9689-6137259B65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87117" cy="6144023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58578A3C-D3BE-482B-8A73-0A10BB0C2651}"/>
              </a:ext>
            </a:extLst>
          </p:cNvPr>
          <p:cNvSpPr/>
          <p:nvPr/>
        </p:nvSpPr>
        <p:spPr>
          <a:xfrm>
            <a:off x="312352" y="4356062"/>
            <a:ext cx="10835545" cy="2308324"/>
          </a:xfrm>
          <a:prstGeom prst="rect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ylfaen" panose="010A0502050306030303" pitchFamily="18" charset="0"/>
              </a:rPr>
              <a:t>14 февраля 1943 г. – освобождение </a:t>
            </a:r>
            <a:r>
              <a:rPr lang="ru-RU" sz="4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ylfaen" panose="010A0502050306030303" pitchFamily="18" charset="0"/>
              </a:rPr>
              <a:t>Ростова-на-Дону </a:t>
            </a:r>
          </a:p>
          <a:p>
            <a:pPr algn="ctr"/>
            <a:r>
              <a:rPr lang="ru-RU" sz="4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ylfaen" panose="010A0502050306030303" pitchFamily="18" charset="0"/>
              </a:rPr>
              <a:t>от немецко-фашистских захватчиков!</a:t>
            </a:r>
            <a:endParaRPr lang="ru-RU" sz="48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Sylfaen" panose="010A050205030603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27197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24C7E34-8C92-4B33-9A27-6F1A84F5FB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73593" y="2103437"/>
            <a:ext cx="5536660" cy="1325563"/>
          </a:xfrm>
          <a:custGeom>
            <a:avLst/>
            <a:gdLst>
              <a:gd name="connsiteX0" fmla="*/ 0 w 5536660"/>
              <a:gd name="connsiteY0" fmla="*/ 0 h 1325563"/>
              <a:gd name="connsiteX1" fmla="*/ 442933 w 5536660"/>
              <a:gd name="connsiteY1" fmla="*/ 0 h 1325563"/>
              <a:gd name="connsiteX2" fmla="*/ 941232 w 5536660"/>
              <a:gd name="connsiteY2" fmla="*/ 0 h 1325563"/>
              <a:gd name="connsiteX3" fmla="*/ 1328798 w 5536660"/>
              <a:gd name="connsiteY3" fmla="*/ 0 h 1325563"/>
              <a:gd name="connsiteX4" fmla="*/ 1882464 w 5536660"/>
              <a:gd name="connsiteY4" fmla="*/ 0 h 1325563"/>
              <a:gd name="connsiteX5" fmla="*/ 2270031 w 5536660"/>
              <a:gd name="connsiteY5" fmla="*/ 0 h 1325563"/>
              <a:gd name="connsiteX6" fmla="*/ 2934430 w 5536660"/>
              <a:gd name="connsiteY6" fmla="*/ 0 h 1325563"/>
              <a:gd name="connsiteX7" fmla="*/ 3598829 w 5536660"/>
              <a:gd name="connsiteY7" fmla="*/ 0 h 1325563"/>
              <a:gd name="connsiteX8" fmla="*/ 4207862 w 5536660"/>
              <a:gd name="connsiteY8" fmla="*/ 0 h 1325563"/>
              <a:gd name="connsiteX9" fmla="*/ 4706161 w 5536660"/>
              <a:gd name="connsiteY9" fmla="*/ 0 h 1325563"/>
              <a:gd name="connsiteX10" fmla="*/ 5536660 w 5536660"/>
              <a:gd name="connsiteY10" fmla="*/ 0 h 1325563"/>
              <a:gd name="connsiteX11" fmla="*/ 5536660 w 5536660"/>
              <a:gd name="connsiteY11" fmla="*/ 428599 h 1325563"/>
              <a:gd name="connsiteX12" fmla="*/ 5536660 w 5536660"/>
              <a:gd name="connsiteY12" fmla="*/ 883709 h 1325563"/>
              <a:gd name="connsiteX13" fmla="*/ 5536660 w 5536660"/>
              <a:gd name="connsiteY13" fmla="*/ 1325563 h 1325563"/>
              <a:gd name="connsiteX14" fmla="*/ 5038361 w 5536660"/>
              <a:gd name="connsiteY14" fmla="*/ 1325563 h 1325563"/>
              <a:gd name="connsiteX15" fmla="*/ 4429328 w 5536660"/>
              <a:gd name="connsiteY15" fmla="*/ 1325563 h 1325563"/>
              <a:gd name="connsiteX16" fmla="*/ 3764929 w 5536660"/>
              <a:gd name="connsiteY16" fmla="*/ 1325563 h 1325563"/>
              <a:gd name="connsiteX17" fmla="*/ 3266629 w 5536660"/>
              <a:gd name="connsiteY17" fmla="*/ 1325563 h 1325563"/>
              <a:gd name="connsiteX18" fmla="*/ 2768330 w 5536660"/>
              <a:gd name="connsiteY18" fmla="*/ 1325563 h 1325563"/>
              <a:gd name="connsiteX19" fmla="*/ 2270031 w 5536660"/>
              <a:gd name="connsiteY19" fmla="*/ 1325563 h 1325563"/>
              <a:gd name="connsiteX20" fmla="*/ 1660998 w 5536660"/>
              <a:gd name="connsiteY20" fmla="*/ 1325563 h 1325563"/>
              <a:gd name="connsiteX21" fmla="*/ 1162699 w 5536660"/>
              <a:gd name="connsiteY21" fmla="*/ 1325563 h 1325563"/>
              <a:gd name="connsiteX22" fmla="*/ 775132 w 5536660"/>
              <a:gd name="connsiteY22" fmla="*/ 1325563 h 1325563"/>
              <a:gd name="connsiteX23" fmla="*/ 0 w 5536660"/>
              <a:gd name="connsiteY23" fmla="*/ 1325563 h 1325563"/>
              <a:gd name="connsiteX24" fmla="*/ 0 w 5536660"/>
              <a:gd name="connsiteY24" fmla="*/ 910220 h 1325563"/>
              <a:gd name="connsiteX25" fmla="*/ 0 w 5536660"/>
              <a:gd name="connsiteY25" fmla="*/ 455110 h 1325563"/>
              <a:gd name="connsiteX26" fmla="*/ 0 w 5536660"/>
              <a:gd name="connsiteY26" fmla="*/ 0 h 13255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5536660" h="1325563" fill="none" extrusionOk="0">
                <a:moveTo>
                  <a:pt x="0" y="0"/>
                </a:moveTo>
                <a:cubicBezTo>
                  <a:pt x="209866" y="-47876"/>
                  <a:pt x="228703" y="42710"/>
                  <a:pt x="442933" y="0"/>
                </a:cubicBezTo>
                <a:cubicBezTo>
                  <a:pt x="657163" y="-42710"/>
                  <a:pt x="714389" y="1963"/>
                  <a:pt x="941232" y="0"/>
                </a:cubicBezTo>
                <a:cubicBezTo>
                  <a:pt x="1168075" y="-1963"/>
                  <a:pt x="1145381" y="42729"/>
                  <a:pt x="1328798" y="0"/>
                </a:cubicBezTo>
                <a:cubicBezTo>
                  <a:pt x="1512215" y="-42729"/>
                  <a:pt x="1677451" y="4363"/>
                  <a:pt x="1882464" y="0"/>
                </a:cubicBezTo>
                <a:cubicBezTo>
                  <a:pt x="2087477" y="-4363"/>
                  <a:pt x="2111637" y="27536"/>
                  <a:pt x="2270031" y="0"/>
                </a:cubicBezTo>
                <a:cubicBezTo>
                  <a:pt x="2428425" y="-27536"/>
                  <a:pt x="2755664" y="54492"/>
                  <a:pt x="2934430" y="0"/>
                </a:cubicBezTo>
                <a:cubicBezTo>
                  <a:pt x="3113196" y="-54492"/>
                  <a:pt x="3368596" y="59053"/>
                  <a:pt x="3598829" y="0"/>
                </a:cubicBezTo>
                <a:cubicBezTo>
                  <a:pt x="3829062" y="-59053"/>
                  <a:pt x="4012543" y="7847"/>
                  <a:pt x="4207862" y="0"/>
                </a:cubicBezTo>
                <a:cubicBezTo>
                  <a:pt x="4403181" y="-7847"/>
                  <a:pt x="4463141" y="16874"/>
                  <a:pt x="4706161" y="0"/>
                </a:cubicBezTo>
                <a:cubicBezTo>
                  <a:pt x="4949181" y="-16874"/>
                  <a:pt x="5164327" y="79638"/>
                  <a:pt x="5536660" y="0"/>
                </a:cubicBezTo>
                <a:cubicBezTo>
                  <a:pt x="5566869" y="136228"/>
                  <a:pt x="5523921" y="219841"/>
                  <a:pt x="5536660" y="428599"/>
                </a:cubicBezTo>
                <a:cubicBezTo>
                  <a:pt x="5549399" y="637357"/>
                  <a:pt x="5510609" y="699543"/>
                  <a:pt x="5536660" y="883709"/>
                </a:cubicBezTo>
                <a:cubicBezTo>
                  <a:pt x="5562711" y="1067875"/>
                  <a:pt x="5497901" y="1145104"/>
                  <a:pt x="5536660" y="1325563"/>
                </a:cubicBezTo>
                <a:cubicBezTo>
                  <a:pt x="5425538" y="1351513"/>
                  <a:pt x="5258382" y="1284195"/>
                  <a:pt x="5038361" y="1325563"/>
                </a:cubicBezTo>
                <a:cubicBezTo>
                  <a:pt x="4818340" y="1366931"/>
                  <a:pt x="4699001" y="1275324"/>
                  <a:pt x="4429328" y="1325563"/>
                </a:cubicBezTo>
                <a:cubicBezTo>
                  <a:pt x="4159655" y="1375802"/>
                  <a:pt x="4074213" y="1325260"/>
                  <a:pt x="3764929" y="1325563"/>
                </a:cubicBezTo>
                <a:cubicBezTo>
                  <a:pt x="3455645" y="1325866"/>
                  <a:pt x="3434345" y="1306560"/>
                  <a:pt x="3266629" y="1325563"/>
                </a:cubicBezTo>
                <a:cubicBezTo>
                  <a:pt x="3098913" y="1344566"/>
                  <a:pt x="2886441" y="1270204"/>
                  <a:pt x="2768330" y="1325563"/>
                </a:cubicBezTo>
                <a:cubicBezTo>
                  <a:pt x="2650219" y="1380922"/>
                  <a:pt x="2430789" y="1314499"/>
                  <a:pt x="2270031" y="1325563"/>
                </a:cubicBezTo>
                <a:cubicBezTo>
                  <a:pt x="2109273" y="1336627"/>
                  <a:pt x="1951490" y="1256441"/>
                  <a:pt x="1660998" y="1325563"/>
                </a:cubicBezTo>
                <a:cubicBezTo>
                  <a:pt x="1370506" y="1394685"/>
                  <a:pt x="1360006" y="1309909"/>
                  <a:pt x="1162699" y="1325563"/>
                </a:cubicBezTo>
                <a:cubicBezTo>
                  <a:pt x="965392" y="1341217"/>
                  <a:pt x="877208" y="1305392"/>
                  <a:pt x="775132" y="1325563"/>
                </a:cubicBezTo>
                <a:cubicBezTo>
                  <a:pt x="673056" y="1345734"/>
                  <a:pt x="302580" y="1307973"/>
                  <a:pt x="0" y="1325563"/>
                </a:cubicBezTo>
                <a:cubicBezTo>
                  <a:pt x="-37952" y="1135405"/>
                  <a:pt x="32416" y="1072359"/>
                  <a:pt x="0" y="910220"/>
                </a:cubicBezTo>
                <a:cubicBezTo>
                  <a:pt x="-32416" y="748081"/>
                  <a:pt x="19330" y="669363"/>
                  <a:pt x="0" y="455110"/>
                </a:cubicBezTo>
                <a:cubicBezTo>
                  <a:pt x="-19330" y="240857"/>
                  <a:pt x="15111" y="200986"/>
                  <a:pt x="0" y="0"/>
                </a:cubicBezTo>
                <a:close/>
              </a:path>
              <a:path w="5536660" h="1325563" stroke="0" extrusionOk="0">
                <a:moveTo>
                  <a:pt x="0" y="0"/>
                </a:moveTo>
                <a:cubicBezTo>
                  <a:pt x="185252" y="-18968"/>
                  <a:pt x="209795" y="8977"/>
                  <a:pt x="387566" y="0"/>
                </a:cubicBezTo>
                <a:cubicBezTo>
                  <a:pt x="565337" y="-8977"/>
                  <a:pt x="637865" y="53934"/>
                  <a:pt x="885866" y="0"/>
                </a:cubicBezTo>
                <a:cubicBezTo>
                  <a:pt x="1133867" y="-53934"/>
                  <a:pt x="1354982" y="76607"/>
                  <a:pt x="1550265" y="0"/>
                </a:cubicBezTo>
                <a:cubicBezTo>
                  <a:pt x="1745548" y="-76607"/>
                  <a:pt x="1844926" y="14241"/>
                  <a:pt x="1937831" y="0"/>
                </a:cubicBezTo>
                <a:cubicBezTo>
                  <a:pt x="2030736" y="-14241"/>
                  <a:pt x="2298785" y="25406"/>
                  <a:pt x="2546864" y="0"/>
                </a:cubicBezTo>
                <a:cubicBezTo>
                  <a:pt x="2794943" y="-25406"/>
                  <a:pt x="2989911" y="44134"/>
                  <a:pt x="3211263" y="0"/>
                </a:cubicBezTo>
                <a:cubicBezTo>
                  <a:pt x="3432615" y="-44134"/>
                  <a:pt x="3564808" y="39344"/>
                  <a:pt x="3875662" y="0"/>
                </a:cubicBezTo>
                <a:cubicBezTo>
                  <a:pt x="4186516" y="-39344"/>
                  <a:pt x="4331974" y="8236"/>
                  <a:pt x="4484695" y="0"/>
                </a:cubicBezTo>
                <a:cubicBezTo>
                  <a:pt x="4637416" y="-8236"/>
                  <a:pt x="4797977" y="22933"/>
                  <a:pt x="5038361" y="0"/>
                </a:cubicBezTo>
                <a:cubicBezTo>
                  <a:pt x="5278745" y="-22933"/>
                  <a:pt x="5426983" y="57500"/>
                  <a:pt x="5536660" y="0"/>
                </a:cubicBezTo>
                <a:cubicBezTo>
                  <a:pt x="5577174" y="100990"/>
                  <a:pt x="5515980" y="307958"/>
                  <a:pt x="5536660" y="468366"/>
                </a:cubicBezTo>
                <a:cubicBezTo>
                  <a:pt x="5557340" y="628774"/>
                  <a:pt x="5517997" y="752990"/>
                  <a:pt x="5536660" y="923476"/>
                </a:cubicBezTo>
                <a:cubicBezTo>
                  <a:pt x="5555323" y="1093962"/>
                  <a:pt x="5495664" y="1165666"/>
                  <a:pt x="5536660" y="1325563"/>
                </a:cubicBezTo>
                <a:cubicBezTo>
                  <a:pt x="5343054" y="1339191"/>
                  <a:pt x="5260136" y="1314644"/>
                  <a:pt x="5038361" y="1325563"/>
                </a:cubicBezTo>
                <a:cubicBezTo>
                  <a:pt x="4816586" y="1336482"/>
                  <a:pt x="4685039" y="1273486"/>
                  <a:pt x="4540061" y="1325563"/>
                </a:cubicBezTo>
                <a:cubicBezTo>
                  <a:pt x="4395083" y="1377640"/>
                  <a:pt x="4234448" y="1287731"/>
                  <a:pt x="3986395" y="1325563"/>
                </a:cubicBezTo>
                <a:cubicBezTo>
                  <a:pt x="3738342" y="1363395"/>
                  <a:pt x="3553537" y="1309497"/>
                  <a:pt x="3321996" y="1325563"/>
                </a:cubicBezTo>
                <a:cubicBezTo>
                  <a:pt x="3090455" y="1341629"/>
                  <a:pt x="3002943" y="1323443"/>
                  <a:pt x="2768330" y="1325563"/>
                </a:cubicBezTo>
                <a:cubicBezTo>
                  <a:pt x="2533717" y="1327683"/>
                  <a:pt x="2300943" y="1281857"/>
                  <a:pt x="2103931" y="1325563"/>
                </a:cubicBezTo>
                <a:cubicBezTo>
                  <a:pt x="1906919" y="1369269"/>
                  <a:pt x="1745540" y="1325219"/>
                  <a:pt x="1494898" y="1325563"/>
                </a:cubicBezTo>
                <a:cubicBezTo>
                  <a:pt x="1244256" y="1325907"/>
                  <a:pt x="1224484" y="1281540"/>
                  <a:pt x="1107332" y="1325563"/>
                </a:cubicBezTo>
                <a:cubicBezTo>
                  <a:pt x="990180" y="1369586"/>
                  <a:pt x="744410" y="1267696"/>
                  <a:pt x="498299" y="1325563"/>
                </a:cubicBezTo>
                <a:cubicBezTo>
                  <a:pt x="252188" y="1383430"/>
                  <a:pt x="159659" y="1294911"/>
                  <a:pt x="0" y="1325563"/>
                </a:cubicBezTo>
                <a:cubicBezTo>
                  <a:pt x="-26893" y="1234980"/>
                  <a:pt x="21864" y="1075193"/>
                  <a:pt x="0" y="883709"/>
                </a:cubicBezTo>
                <a:cubicBezTo>
                  <a:pt x="-21864" y="692225"/>
                  <a:pt x="33149" y="640398"/>
                  <a:pt x="0" y="468366"/>
                </a:cubicBezTo>
                <a:cubicBezTo>
                  <a:pt x="-33149" y="296334"/>
                  <a:pt x="112" y="138072"/>
                  <a:pt x="0" y="0"/>
                </a:cubicBezTo>
                <a:close/>
              </a:path>
            </a:pathLst>
          </a:custGeom>
          <a:ln w="38100">
            <a:solidFill>
              <a:srgbClr val="C00000"/>
            </a:solidFill>
            <a:extLst>
              <a:ext uri="{C807C97D-BFC1-408E-A445-0C87EB9F89A2}">
                <ask:lineSketchStyleProps xmlns:ask="http://schemas.microsoft.com/office/drawing/2018/sketchyshapes" sd="776976215">
                  <ask:type>
                    <ask:lineSketchScribble/>
                  </ask:type>
                </ask:lineSketchStyleProps>
              </a:ext>
            </a:extLst>
          </a:ln>
        </p:spPr>
        <p:txBody>
          <a:bodyPr>
            <a:normAutofit/>
          </a:bodyPr>
          <a:lstStyle/>
          <a:p>
            <a:r>
              <a:rPr lang="ru-RU" dirty="0">
                <a:latin typeface="Sylfaen" panose="010A0502050306030303" pitchFamily="18" charset="0"/>
              </a:rPr>
              <a:t>Баграмян </a:t>
            </a:r>
            <a:br>
              <a:rPr lang="ru-RU" dirty="0">
                <a:latin typeface="Sylfaen" panose="010A0502050306030303" pitchFamily="18" charset="0"/>
              </a:rPr>
            </a:br>
            <a:r>
              <a:rPr lang="ru-RU" dirty="0">
                <a:latin typeface="Sylfaen" panose="010A0502050306030303" pitchFamily="18" charset="0"/>
              </a:rPr>
              <a:t>Иван Христофорович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5AD5656-7FBF-4CA5-8082-03C8BEEF7A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391" y="114030"/>
            <a:ext cx="4977724" cy="663696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E6CE9BF-8368-4FFE-A0BD-BACB20AF458C}"/>
              </a:ext>
            </a:extLst>
          </p:cNvPr>
          <p:cNvSpPr txBox="1"/>
          <p:nvPr/>
        </p:nvSpPr>
        <p:spPr>
          <a:xfrm>
            <a:off x="5693923" y="5202386"/>
            <a:ext cx="6096000" cy="1200329"/>
          </a:xfrm>
          <a:custGeom>
            <a:avLst/>
            <a:gdLst>
              <a:gd name="connsiteX0" fmla="*/ 0 w 6096000"/>
              <a:gd name="connsiteY0" fmla="*/ 0 h 1200329"/>
              <a:gd name="connsiteX1" fmla="*/ 493222 w 6096000"/>
              <a:gd name="connsiteY1" fmla="*/ 0 h 1200329"/>
              <a:gd name="connsiteX2" fmla="*/ 1047404 w 6096000"/>
              <a:gd name="connsiteY2" fmla="*/ 0 h 1200329"/>
              <a:gd name="connsiteX3" fmla="*/ 1540625 w 6096000"/>
              <a:gd name="connsiteY3" fmla="*/ 0 h 1200329"/>
              <a:gd name="connsiteX4" fmla="*/ 2033847 w 6096000"/>
              <a:gd name="connsiteY4" fmla="*/ 0 h 1200329"/>
              <a:gd name="connsiteX5" fmla="*/ 2466109 w 6096000"/>
              <a:gd name="connsiteY5" fmla="*/ 0 h 1200329"/>
              <a:gd name="connsiteX6" fmla="*/ 3142211 w 6096000"/>
              <a:gd name="connsiteY6" fmla="*/ 0 h 1200329"/>
              <a:gd name="connsiteX7" fmla="*/ 3696393 w 6096000"/>
              <a:gd name="connsiteY7" fmla="*/ 0 h 1200329"/>
              <a:gd name="connsiteX8" fmla="*/ 4189615 w 6096000"/>
              <a:gd name="connsiteY8" fmla="*/ 0 h 1200329"/>
              <a:gd name="connsiteX9" fmla="*/ 4682836 w 6096000"/>
              <a:gd name="connsiteY9" fmla="*/ 0 h 1200329"/>
              <a:gd name="connsiteX10" fmla="*/ 5358938 w 6096000"/>
              <a:gd name="connsiteY10" fmla="*/ 0 h 1200329"/>
              <a:gd name="connsiteX11" fmla="*/ 6096000 w 6096000"/>
              <a:gd name="connsiteY11" fmla="*/ 0 h 1200329"/>
              <a:gd name="connsiteX12" fmla="*/ 6096000 w 6096000"/>
              <a:gd name="connsiteY12" fmla="*/ 388106 h 1200329"/>
              <a:gd name="connsiteX13" fmla="*/ 6096000 w 6096000"/>
              <a:gd name="connsiteY13" fmla="*/ 800219 h 1200329"/>
              <a:gd name="connsiteX14" fmla="*/ 6096000 w 6096000"/>
              <a:gd name="connsiteY14" fmla="*/ 1200329 h 1200329"/>
              <a:gd name="connsiteX15" fmla="*/ 5663738 w 6096000"/>
              <a:gd name="connsiteY15" fmla="*/ 1200329 h 1200329"/>
              <a:gd name="connsiteX16" fmla="*/ 4987636 w 6096000"/>
              <a:gd name="connsiteY16" fmla="*/ 1200329 h 1200329"/>
              <a:gd name="connsiteX17" fmla="*/ 4311535 w 6096000"/>
              <a:gd name="connsiteY17" fmla="*/ 1200329 h 1200329"/>
              <a:gd name="connsiteX18" fmla="*/ 3818313 w 6096000"/>
              <a:gd name="connsiteY18" fmla="*/ 1200329 h 1200329"/>
              <a:gd name="connsiteX19" fmla="*/ 3142211 w 6096000"/>
              <a:gd name="connsiteY19" fmla="*/ 1200329 h 1200329"/>
              <a:gd name="connsiteX20" fmla="*/ 2527069 w 6096000"/>
              <a:gd name="connsiteY20" fmla="*/ 1200329 h 1200329"/>
              <a:gd name="connsiteX21" fmla="*/ 1850967 w 6096000"/>
              <a:gd name="connsiteY21" fmla="*/ 1200329 h 1200329"/>
              <a:gd name="connsiteX22" fmla="*/ 1418705 w 6096000"/>
              <a:gd name="connsiteY22" fmla="*/ 1200329 h 1200329"/>
              <a:gd name="connsiteX23" fmla="*/ 986444 w 6096000"/>
              <a:gd name="connsiteY23" fmla="*/ 1200329 h 1200329"/>
              <a:gd name="connsiteX24" fmla="*/ 493222 w 6096000"/>
              <a:gd name="connsiteY24" fmla="*/ 1200329 h 1200329"/>
              <a:gd name="connsiteX25" fmla="*/ 0 w 6096000"/>
              <a:gd name="connsiteY25" fmla="*/ 1200329 h 1200329"/>
              <a:gd name="connsiteX26" fmla="*/ 0 w 6096000"/>
              <a:gd name="connsiteY26" fmla="*/ 824226 h 1200329"/>
              <a:gd name="connsiteX27" fmla="*/ 0 w 6096000"/>
              <a:gd name="connsiteY27" fmla="*/ 424116 h 1200329"/>
              <a:gd name="connsiteX28" fmla="*/ 0 w 6096000"/>
              <a:gd name="connsiteY28" fmla="*/ 0 h 1200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6096000" h="1200329" extrusionOk="0">
                <a:moveTo>
                  <a:pt x="0" y="0"/>
                </a:moveTo>
                <a:cubicBezTo>
                  <a:pt x="217278" y="-4494"/>
                  <a:pt x="303488" y="17111"/>
                  <a:pt x="493222" y="0"/>
                </a:cubicBezTo>
                <a:cubicBezTo>
                  <a:pt x="682956" y="-17111"/>
                  <a:pt x="928625" y="2791"/>
                  <a:pt x="1047404" y="0"/>
                </a:cubicBezTo>
                <a:cubicBezTo>
                  <a:pt x="1166183" y="-2791"/>
                  <a:pt x="1328093" y="51041"/>
                  <a:pt x="1540625" y="0"/>
                </a:cubicBezTo>
                <a:cubicBezTo>
                  <a:pt x="1753157" y="-51041"/>
                  <a:pt x="1815825" y="25731"/>
                  <a:pt x="2033847" y="0"/>
                </a:cubicBezTo>
                <a:cubicBezTo>
                  <a:pt x="2251869" y="-25731"/>
                  <a:pt x="2336660" y="19329"/>
                  <a:pt x="2466109" y="0"/>
                </a:cubicBezTo>
                <a:cubicBezTo>
                  <a:pt x="2595558" y="-19329"/>
                  <a:pt x="2978790" y="22057"/>
                  <a:pt x="3142211" y="0"/>
                </a:cubicBezTo>
                <a:cubicBezTo>
                  <a:pt x="3305632" y="-22057"/>
                  <a:pt x="3554959" y="61970"/>
                  <a:pt x="3696393" y="0"/>
                </a:cubicBezTo>
                <a:cubicBezTo>
                  <a:pt x="3837827" y="-61970"/>
                  <a:pt x="3968767" y="17581"/>
                  <a:pt x="4189615" y="0"/>
                </a:cubicBezTo>
                <a:cubicBezTo>
                  <a:pt x="4410463" y="-17581"/>
                  <a:pt x="4494733" y="49496"/>
                  <a:pt x="4682836" y="0"/>
                </a:cubicBezTo>
                <a:cubicBezTo>
                  <a:pt x="4870939" y="-49496"/>
                  <a:pt x="5053274" y="19266"/>
                  <a:pt x="5358938" y="0"/>
                </a:cubicBezTo>
                <a:cubicBezTo>
                  <a:pt x="5664602" y="-19266"/>
                  <a:pt x="5807569" y="38958"/>
                  <a:pt x="6096000" y="0"/>
                </a:cubicBezTo>
                <a:cubicBezTo>
                  <a:pt x="6099674" y="129784"/>
                  <a:pt x="6061584" y="262601"/>
                  <a:pt x="6096000" y="388106"/>
                </a:cubicBezTo>
                <a:cubicBezTo>
                  <a:pt x="6130416" y="513611"/>
                  <a:pt x="6095529" y="712608"/>
                  <a:pt x="6096000" y="800219"/>
                </a:cubicBezTo>
                <a:cubicBezTo>
                  <a:pt x="6096471" y="887830"/>
                  <a:pt x="6066870" y="1101757"/>
                  <a:pt x="6096000" y="1200329"/>
                </a:cubicBezTo>
                <a:cubicBezTo>
                  <a:pt x="5920864" y="1219309"/>
                  <a:pt x="5798862" y="1152352"/>
                  <a:pt x="5663738" y="1200329"/>
                </a:cubicBezTo>
                <a:cubicBezTo>
                  <a:pt x="5528614" y="1248306"/>
                  <a:pt x="5147126" y="1148533"/>
                  <a:pt x="4987636" y="1200329"/>
                </a:cubicBezTo>
                <a:cubicBezTo>
                  <a:pt x="4828146" y="1252125"/>
                  <a:pt x="4565782" y="1146441"/>
                  <a:pt x="4311535" y="1200329"/>
                </a:cubicBezTo>
                <a:cubicBezTo>
                  <a:pt x="4057288" y="1254217"/>
                  <a:pt x="3926142" y="1145528"/>
                  <a:pt x="3818313" y="1200329"/>
                </a:cubicBezTo>
                <a:cubicBezTo>
                  <a:pt x="3710484" y="1255130"/>
                  <a:pt x="3351037" y="1143539"/>
                  <a:pt x="3142211" y="1200329"/>
                </a:cubicBezTo>
                <a:cubicBezTo>
                  <a:pt x="2933385" y="1257119"/>
                  <a:pt x="2730290" y="1140873"/>
                  <a:pt x="2527069" y="1200329"/>
                </a:cubicBezTo>
                <a:cubicBezTo>
                  <a:pt x="2323848" y="1259785"/>
                  <a:pt x="2119189" y="1160530"/>
                  <a:pt x="1850967" y="1200329"/>
                </a:cubicBezTo>
                <a:cubicBezTo>
                  <a:pt x="1582745" y="1240128"/>
                  <a:pt x="1585739" y="1152903"/>
                  <a:pt x="1418705" y="1200329"/>
                </a:cubicBezTo>
                <a:cubicBezTo>
                  <a:pt x="1251671" y="1247755"/>
                  <a:pt x="1105904" y="1160175"/>
                  <a:pt x="986444" y="1200329"/>
                </a:cubicBezTo>
                <a:cubicBezTo>
                  <a:pt x="866984" y="1240483"/>
                  <a:pt x="641818" y="1151904"/>
                  <a:pt x="493222" y="1200329"/>
                </a:cubicBezTo>
                <a:cubicBezTo>
                  <a:pt x="344626" y="1248754"/>
                  <a:pt x="123245" y="1155667"/>
                  <a:pt x="0" y="1200329"/>
                </a:cubicBezTo>
                <a:cubicBezTo>
                  <a:pt x="-8224" y="1017862"/>
                  <a:pt x="44593" y="1008622"/>
                  <a:pt x="0" y="824226"/>
                </a:cubicBezTo>
                <a:cubicBezTo>
                  <a:pt x="-44593" y="639830"/>
                  <a:pt x="39538" y="619119"/>
                  <a:pt x="0" y="424116"/>
                </a:cubicBezTo>
                <a:cubicBezTo>
                  <a:pt x="-39538" y="229113"/>
                  <a:pt x="3145" y="159042"/>
                  <a:pt x="0" y="0"/>
                </a:cubicBezTo>
                <a:close/>
              </a:path>
            </a:pathLst>
          </a:custGeom>
          <a:noFill/>
          <a:ln w="28575">
            <a:solidFill>
              <a:srgbClr val="C00000"/>
            </a:solidFill>
            <a:extLst>
              <a:ext uri="{C807C97D-BFC1-408E-A445-0C87EB9F89A2}">
                <ask:lineSketchStyleProps xmlns:ask="http://schemas.microsoft.com/office/drawing/2018/sketchyshapes" sd="749245175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>
            <a:spAutoFit/>
          </a:bodyPr>
          <a:lstStyle/>
          <a:p>
            <a:pPr algn="just"/>
            <a:r>
              <a:rPr lang="ru-RU" b="0" i="0" dirty="0">
                <a:solidFill>
                  <a:srgbClr val="333333"/>
                </a:solidFill>
                <a:effectLst/>
                <a:latin typeface="Sylfaen" panose="010A0502050306030303" pitchFamily="18" charset="0"/>
              </a:rPr>
              <a:t>В ноябре 1941 года активно участвовал в разработке и проведении одной из первых наступательных операций Красной Армии, в результате которой был освобождён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Sylfaen" panose="010A0502050306030303" pitchFamily="18" charset="0"/>
              </a:rPr>
              <a:t>Ростов</a:t>
            </a:r>
            <a:r>
              <a:rPr lang="ru-RU" b="0" i="0" dirty="0">
                <a:solidFill>
                  <a:srgbClr val="333333"/>
                </a:solidFill>
                <a:effectLst/>
                <a:latin typeface="Sylfaen" panose="010A0502050306030303" pitchFamily="18" charset="0"/>
              </a:rPr>
              <a:t>-на-Дону.</a:t>
            </a:r>
          </a:p>
        </p:txBody>
      </p:sp>
    </p:spTree>
    <p:extLst>
      <p:ext uri="{BB962C8B-B14F-4D97-AF65-F5344CB8AC3E}">
        <p14:creationId xmlns:p14="http://schemas.microsoft.com/office/powerpoint/2010/main" val="33591746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1925EE6-63DE-4E21-9EF0-ECA0A3474D9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065" r="25907"/>
          <a:stretch/>
        </p:blipFill>
        <p:spPr>
          <a:xfrm>
            <a:off x="7334654" y="244417"/>
            <a:ext cx="4581728" cy="636916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85E9CE4D-F608-43B1-B4DE-48A6BB6434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95591" y="2019352"/>
            <a:ext cx="4297052" cy="3222789"/>
          </a:xfrm>
          <a:prstGeom prst="rect">
            <a:avLst/>
          </a:prstGeom>
        </p:spPr>
      </p:pic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C1AB9A59-53A6-4396-8A3C-69A6B142C9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6989" y="416643"/>
            <a:ext cx="5536660" cy="1325563"/>
          </a:xfrm>
          <a:custGeom>
            <a:avLst/>
            <a:gdLst>
              <a:gd name="connsiteX0" fmla="*/ 0 w 5536660"/>
              <a:gd name="connsiteY0" fmla="*/ 0 h 1325563"/>
              <a:gd name="connsiteX1" fmla="*/ 442933 w 5536660"/>
              <a:gd name="connsiteY1" fmla="*/ 0 h 1325563"/>
              <a:gd name="connsiteX2" fmla="*/ 941232 w 5536660"/>
              <a:gd name="connsiteY2" fmla="*/ 0 h 1325563"/>
              <a:gd name="connsiteX3" fmla="*/ 1328798 w 5536660"/>
              <a:gd name="connsiteY3" fmla="*/ 0 h 1325563"/>
              <a:gd name="connsiteX4" fmla="*/ 1882464 w 5536660"/>
              <a:gd name="connsiteY4" fmla="*/ 0 h 1325563"/>
              <a:gd name="connsiteX5" fmla="*/ 2270031 w 5536660"/>
              <a:gd name="connsiteY5" fmla="*/ 0 h 1325563"/>
              <a:gd name="connsiteX6" fmla="*/ 2934430 w 5536660"/>
              <a:gd name="connsiteY6" fmla="*/ 0 h 1325563"/>
              <a:gd name="connsiteX7" fmla="*/ 3598829 w 5536660"/>
              <a:gd name="connsiteY7" fmla="*/ 0 h 1325563"/>
              <a:gd name="connsiteX8" fmla="*/ 4207862 w 5536660"/>
              <a:gd name="connsiteY8" fmla="*/ 0 h 1325563"/>
              <a:gd name="connsiteX9" fmla="*/ 4706161 w 5536660"/>
              <a:gd name="connsiteY9" fmla="*/ 0 h 1325563"/>
              <a:gd name="connsiteX10" fmla="*/ 5536660 w 5536660"/>
              <a:gd name="connsiteY10" fmla="*/ 0 h 1325563"/>
              <a:gd name="connsiteX11" fmla="*/ 5536660 w 5536660"/>
              <a:gd name="connsiteY11" fmla="*/ 428599 h 1325563"/>
              <a:gd name="connsiteX12" fmla="*/ 5536660 w 5536660"/>
              <a:gd name="connsiteY12" fmla="*/ 883709 h 1325563"/>
              <a:gd name="connsiteX13" fmla="*/ 5536660 w 5536660"/>
              <a:gd name="connsiteY13" fmla="*/ 1325563 h 1325563"/>
              <a:gd name="connsiteX14" fmla="*/ 5038361 w 5536660"/>
              <a:gd name="connsiteY14" fmla="*/ 1325563 h 1325563"/>
              <a:gd name="connsiteX15" fmla="*/ 4429328 w 5536660"/>
              <a:gd name="connsiteY15" fmla="*/ 1325563 h 1325563"/>
              <a:gd name="connsiteX16" fmla="*/ 3764929 w 5536660"/>
              <a:gd name="connsiteY16" fmla="*/ 1325563 h 1325563"/>
              <a:gd name="connsiteX17" fmla="*/ 3266629 w 5536660"/>
              <a:gd name="connsiteY17" fmla="*/ 1325563 h 1325563"/>
              <a:gd name="connsiteX18" fmla="*/ 2768330 w 5536660"/>
              <a:gd name="connsiteY18" fmla="*/ 1325563 h 1325563"/>
              <a:gd name="connsiteX19" fmla="*/ 2270031 w 5536660"/>
              <a:gd name="connsiteY19" fmla="*/ 1325563 h 1325563"/>
              <a:gd name="connsiteX20" fmla="*/ 1660998 w 5536660"/>
              <a:gd name="connsiteY20" fmla="*/ 1325563 h 1325563"/>
              <a:gd name="connsiteX21" fmla="*/ 1162699 w 5536660"/>
              <a:gd name="connsiteY21" fmla="*/ 1325563 h 1325563"/>
              <a:gd name="connsiteX22" fmla="*/ 775132 w 5536660"/>
              <a:gd name="connsiteY22" fmla="*/ 1325563 h 1325563"/>
              <a:gd name="connsiteX23" fmla="*/ 0 w 5536660"/>
              <a:gd name="connsiteY23" fmla="*/ 1325563 h 1325563"/>
              <a:gd name="connsiteX24" fmla="*/ 0 w 5536660"/>
              <a:gd name="connsiteY24" fmla="*/ 910220 h 1325563"/>
              <a:gd name="connsiteX25" fmla="*/ 0 w 5536660"/>
              <a:gd name="connsiteY25" fmla="*/ 455110 h 1325563"/>
              <a:gd name="connsiteX26" fmla="*/ 0 w 5536660"/>
              <a:gd name="connsiteY26" fmla="*/ 0 h 13255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5536660" h="1325563" fill="none" extrusionOk="0">
                <a:moveTo>
                  <a:pt x="0" y="0"/>
                </a:moveTo>
                <a:cubicBezTo>
                  <a:pt x="209866" y="-47876"/>
                  <a:pt x="228703" y="42710"/>
                  <a:pt x="442933" y="0"/>
                </a:cubicBezTo>
                <a:cubicBezTo>
                  <a:pt x="657163" y="-42710"/>
                  <a:pt x="714389" y="1963"/>
                  <a:pt x="941232" y="0"/>
                </a:cubicBezTo>
                <a:cubicBezTo>
                  <a:pt x="1168075" y="-1963"/>
                  <a:pt x="1145381" y="42729"/>
                  <a:pt x="1328798" y="0"/>
                </a:cubicBezTo>
                <a:cubicBezTo>
                  <a:pt x="1512215" y="-42729"/>
                  <a:pt x="1677451" y="4363"/>
                  <a:pt x="1882464" y="0"/>
                </a:cubicBezTo>
                <a:cubicBezTo>
                  <a:pt x="2087477" y="-4363"/>
                  <a:pt x="2111637" y="27536"/>
                  <a:pt x="2270031" y="0"/>
                </a:cubicBezTo>
                <a:cubicBezTo>
                  <a:pt x="2428425" y="-27536"/>
                  <a:pt x="2755664" y="54492"/>
                  <a:pt x="2934430" y="0"/>
                </a:cubicBezTo>
                <a:cubicBezTo>
                  <a:pt x="3113196" y="-54492"/>
                  <a:pt x="3368596" y="59053"/>
                  <a:pt x="3598829" y="0"/>
                </a:cubicBezTo>
                <a:cubicBezTo>
                  <a:pt x="3829062" y="-59053"/>
                  <a:pt x="4012543" y="7847"/>
                  <a:pt x="4207862" y="0"/>
                </a:cubicBezTo>
                <a:cubicBezTo>
                  <a:pt x="4403181" y="-7847"/>
                  <a:pt x="4463141" y="16874"/>
                  <a:pt x="4706161" y="0"/>
                </a:cubicBezTo>
                <a:cubicBezTo>
                  <a:pt x="4949181" y="-16874"/>
                  <a:pt x="5164327" y="79638"/>
                  <a:pt x="5536660" y="0"/>
                </a:cubicBezTo>
                <a:cubicBezTo>
                  <a:pt x="5566869" y="136228"/>
                  <a:pt x="5523921" y="219841"/>
                  <a:pt x="5536660" y="428599"/>
                </a:cubicBezTo>
                <a:cubicBezTo>
                  <a:pt x="5549399" y="637357"/>
                  <a:pt x="5510609" y="699543"/>
                  <a:pt x="5536660" y="883709"/>
                </a:cubicBezTo>
                <a:cubicBezTo>
                  <a:pt x="5562711" y="1067875"/>
                  <a:pt x="5497901" y="1145104"/>
                  <a:pt x="5536660" y="1325563"/>
                </a:cubicBezTo>
                <a:cubicBezTo>
                  <a:pt x="5425538" y="1351513"/>
                  <a:pt x="5258382" y="1284195"/>
                  <a:pt x="5038361" y="1325563"/>
                </a:cubicBezTo>
                <a:cubicBezTo>
                  <a:pt x="4818340" y="1366931"/>
                  <a:pt x="4699001" y="1275324"/>
                  <a:pt x="4429328" y="1325563"/>
                </a:cubicBezTo>
                <a:cubicBezTo>
                  <a:pt x="4159655" y="1375802"/>
                  <a:pt x="4074213" y="1325260"/>
                  <a:pt x="3764929" y="1325563"/>
                </a:cubicBezTo>
                <a:cubicBezTo>
                  <a:pt x="3455645" y="1325866"/>
                  <a:pt x="3434345" y="1306560"/>
                  <a:pt x="3266629" y="1325563"/>
                </a:cubicBezTo>
                <a:cubicBezTo>
                  <a:pt x="3098913" y="1344566"/>
                  <a:pt x="2886441" y="1270204"/>
                  <a:pt x="2768330" y="1325563"/>
                </a:cubicBezTo>
                <a:cubicBezTo>
                  <a:pt x="2650219" y="1380922"/>
                  <a:pt x="2430789" y="1314499"/>
                  <a:pt x="2270031" y="1325563"/>
                </a:cubicBezTo>
                <a:cubicBezTo>
                  <a:pt x="2109273" y="1336627"/>
                  <a:pt x="1951490" y="1256441"/>
                  <a:pt x="1660998" y="1325563"/>
                </a:cubicBezTo>
                <a:cubicBezTo>
                  <a:pt x="1370506" y="1394685"/>
                  <a:pt x="1360006" y="1309909"/>
                  <a:pt x="1162699" y="1325563"/>
                </a:cubicBezTo>
                <a:cubicBezTo>
                  <a:pt x="965392" y="1341217"/>
                  <a:pt x="877208" y="1305392"/>
                  <a:pt x="775132" y="1325563"/>
                </a:cubicBezTo>
                <a:cubicBezTo>
                  <a:pt x="673056" y="1345734"/>
                  <a:pt x="302580" y="1307973"/>
                  <a:pt x="0" y="1325563"/>
                </a:cubicBezTo>
                <a:cubicBezTo>
                  <a:pt x="-37952" y="1135405"/>
                  <a:pt x="32416" y="1072359"/>
                  <a:pt x="0" y="910220"/>
                </a:cubicBezTo>
                <a:cubicBezTo>
                  <a:pt x="-32416" y="748081"/>
                  <a:pt x="19330" y="669363"/>
                  <a:pt x="0" y="455110"/>
                </a:cubicBezTo>
                <a:cubicBezTo>
                  <a:pt x="-19330" y="240857"/>
                  <a:pt x="15111" y="200986"/>
                  <a:pt x="0" y="0"/>
                </a:cubicBezTo>
                <a:close/>
              </a:path>
              <a:path w="5536660" h="1325563" stroke="0" extrusionOk="0">
                <a:moveTo>
                  <a:pt x="0" y="0"/>
                </a:moveTo>
                <a:cubicBezTo>
                  <a:pt x="185252" y="-18968"/>
                  <a:pt x="209795" y="8977"/>
                  <a:pt x="387566" y="0"/>
                </a:cubicBezTo>
                <a:cubicBezTo>
                  <a:pt x="565337" y="-8977"/>
                  <a:pt x="637865" y="53934"/>
                  <a:pt x="885866" y="0"/>
                </a:cubicBezTo>
                <a:cubicBezTo>
                  <a:pt x="1133867" y="-53934"/>
                  <a:pt x="1354982" y="76607"/>
                  <a:pt x="1550265" y="0"/>
                </a:cubicBezTo>
                <a:cubicBezTo>
                  <a:pt x="1745548" y="-76607"/>
                  <a:pt x="1844926" y="14241"/>
                  <a:pt x="1937831" y="0"/>
                </a:cubicBezTo>
                <a:cubicBezTo>
                  <a:pt x="2030736" y="-14241"/>
                  <a:pt x="2298785" y="25406"/>
                  <a:pt x="2546864" y="0"/>
                </a:cubicBezTo>
                <a:cubicBezTo>
                  <a:pt x="2794943" y="-25406"/>
                  <a:pt x="2989911" y="44134"/>
                  <a:pt x="3211263" y="0"/>
                </a:cubicBezTo>
                <a:cubicBezTo>
                  <a:pt x="3432615" y="-44134"/>
                  <a:pt x="3564808" y="39344"/>
                  <a:pt x="3875662" y="0"/>
                </a:cubicBezTo>
                <a:cubicBezTo>
                  <a:pt x="4186516" y="-39344"/>
                  <a:pt x="4331974" y="8236"/>
                  <a:pt x="4484695" y="0"/>
                </a:cubicBezTo>
                <a:cubicBezTo>
                  <a:pt x="4637416" y="-8236"/>
                  <a:pt x="4797977" y="22933"/>
                  <a:pt x="5038361" y="0"/>
                </a:cubicBezTo>
                <a:cubicBezTo>
                  <a:pt x="5278745" y="-22933"/>
                  <a:pt x="5426983" y="57500"/>
                  <a:pt x="5536660" y="0"/>
                </a:cubicBezTo>
                <a:cubicBezTo>
                  <a:pt x="5577174" y="100990"/>
                  <a:pt x="5515980" y="307958"/>
                  <a:pt x="5536660" y="468366"/>
                </a:cubicBezTo>
                <a:cubicBezTo>
                  <a:pt x="5557340" y="628774"/>
                  <a:pt x="5517997" y="752990"/>
                  <a:pt x="5536660" y="923476"/>
                </a:cubicBezTo>
                <a:cubicBezTo>
                  <a:pt x="5555323" y="1093962"/>
                  <a:pt x="5495664" y="1165666"/>
                  <a:pt x="5536660" y="1325563"/>
                </a:cubicBezTo>
                <a:cubicBezTo>
                  <a:pt x="5343054" y="1339191"/>
                  <a:pt x="5260136" y="1314644"/>
                  <a:pt x="5038361" y="1325563"/>
                </a:cubicBezTo>
                <a:cubicBezTo>
                  <a:pt x="4816586" y="1336482"/>
                  <a:pt x="4685039" y="1273486"/>
                  <a:pt x="4540061" y="1325563"/>
                </a:cubicBezTo>
                <a:cubicBezTo>
                  <a:pt x="4395083" y="1377640"/>
                  <a:pt x="4234448" y="1287731"/>
                  <a:pt x="3986395" y="1325563"/>
                </a:cubicBezTo>
                <a:cubicBezTo>
                  <a:pt x="3738342" y="1363395"/>
                  <a:pt x="3553537" y="1309497"/>
                  <a:pt x="3321996" y="1325563"/>
                </a:cubicBezTo>
                <a:cubicBezTo>
                  <a:pt x="3090455" y="1341629"/>
                  <a:pt x="3002943" y="1323443"/>
                  <a:pt x="2768330" y="1325563"/>
                </a:cubicBezTo>
                <a:cubicBezTo>
                  <a:pt x="2533717" y="1327683"/>
                  <a:pt x="2300943" y="1281857"/>
                  <a:pt x="2103931" y="1325563"/>
                </a:cubicBezTo>
                <a:cubicBezTo>
                  <a:pt x="1906919" y="1369269"/>
                  <a:pt x="1745540" y="1325219"/>
                  <a:pt x="1494898" y="1325563"/>
                </a:cubicBezTo>
                <a:cubicBezTo>
                  <a:pt x="1244256" y="1325907"/>
                  <a:pt x="1224484" y="1281540"/>
                  <a:pt x="1107332" y="1325563"/>
                </a:cubicBezTo>
                <a:cubicBezTo>
                  <a:pt x="990180" y="1369586"/>
                  <a:pt x="744410" y="1267696"/>
                  <a:pt x="498299" y="1325563"/>
                </a:cubicBezTo>
                <a:cubicBezTo>
                  <a:pt x="252188" y="1383430"/>
                  <a:pt x="159659" y="1294911"/>
                  <a:pt x="0" y="1325563"/>
                </a:cubicBezTo>
                <a:cubicBezTo>
                  <a:pt x="-26893" y="1234980"/>
                  <a:pt x="21864" y="1075193"/>
                  <a:pt x="0" y="883709"/>
                </a:cubicBezTo>
                <a:cubicBezTo>
                  <a:pt x="-21864" y="692225"/>
                  <a:pt x="33149" y="640398"/>
                  <a:pt x="0" y="468366"/>
                </a:cubicBezTo>
                <a:cubicBezTo>
                  <a:pt x="-33149" y="296334"/>
                  <a:pt x="112" y="138072"/>
                  <a:pt x="0" y="0"/>
                </a:cubicBezTo>
                <a:close/>
              </a:path>
            </a:pathLst>
          </a:custGeom>
          <a:ln w="38100">
            <a:solidFill>
              <a:srgbClr val="C00000"/>
            </a:solidFill>
            <a:extLst>
              <a:ext uri="{C807C97D-BFC1-408E-A445-0C87EB9F89A2}">
                <ask:lineSketchStyleProps xmlns:ask="http://schemas.microsoft.com/office/drawing/2018/sketchyshapes" sd="776976215">
                  <ask:type>
                    <ask:lineSketchScribble/>
                  </ask:type>
                </ask:lineSketchStyleProps>
              </a:ext>
            </a:extLst>
          </a:ln>
        </p:spPr>
        <p:txBody>
          <a:bodyPr>
            <a:normAutofit/>
          </a:bodyPr>
          <a:lstStyle/>
          <a:p>
            <a:pPr algn="ctr"/>
            <a:r>
              <a:rPr lang="ru-RU" dirty="0">
                <a:latin typeface="Sylfaen" panose="010A0502050306030303" pitchFamily="18" charset="0"/>
              </a:rPr>
              <a:t>Эдик Жмайлов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F93C78E-9490-4CD1-A6C7-447C4A4F89A9}"/>
              </a:ext>
            </a:extLst>
          </p:cNvPr>
          <p:cNvSpPr txBox="1"/>
          <p:nvPr/>
        </p:nvSpPr>
        <p:spPr>
          <a:xfrm>
            <a:off x="496117" y="5519287"/>
            <a:ext cx="6096000" cy="923330"/>
          </a:xfrm>
          <a:custGeom>
            <a:avLst/>
            <a:gdLst>
              <a:gd name="connsiteX0" fmla="*/ 0 w 6096000"/>
              <a:gd name="connsiteY0" fmla="*/ 0 h 923330"/>
              <a:gd name="connsiteX1" fmla="*/ 493222 w 6096000"/>
              <a:gd name="connsiteY1" fmla="*/ 0 h 923330"/>
              <a:gd name="connsiteX2" fmla="*/ 1047404 w 6096000"/>
              <a:gd name="connsiteY2" fmla="*/ 0 h 923330"/>
              <a:gd name="connsiteX3" fmla="*/ 1540625 w 6096000"/>
              <a:gd name="connsiteY3" fmla="*/ 0 h 923330"/>
              <a:gd name="connsiteX4" fmla="*/ 2033847 w 6096000"/>
              <a:gd name="connsiteY4" fmla="*/ 0 h 923330"/>
              <a:gd name="connsiteX5" fmla="*/ 2466109 w 6096000"/>
              <a:gd name="connsiteY5" fmla="*/ 0 h 923330"/>
              <a:gd name="connsiteX6" fmla="*/ 3142211 w 6096000"/>
              <a:gd name="connsiteY6" fmla="*/ 0 h 923330"/>
              <a:gd name="connsiteX7" fmla="*/ 3696393 w 6096000"/>
              <a:gd name="connsiteY7" fmla="*/ 0 h 923330"/>
              <a:gd name="connsiteX8" fmla="*/ 4189615 w 6096000"/>
              <a:gd name="connsiteY8" fmla="*/ 0 h 923330"/>
              <a:gd name="connsiteX9" fmla="*/ 4682836 w 6096000"/>
              <a:gd name="connsiteY9" fmla="*/ 0 h 923330"/>
              <a:gd name="connsiteX10" fmla="*/ 5358938 w 6096000"/>
              <a:gd name="connsiteY10" fmla="*/ 0 h 923330"/>
              <a:gd name="connsiteX11" fmla="*/ 6096000 w 6096000"/>
              <a:gd name="connsiteY11" fmla="*/ 0 h 923330"/>
              <a:gd name="connsiteX12" fmla="*/ 6096000 w 6096000"/>
              <a:gd name="connsiteY12" fmla="*/ 452432 h 923330"/>
              <a:gd name="connsiteX13" fmla="*/ 6096000 w 6096000"/>
              <a:gd name="connsiteY13" fmla="*/ 923330 h 923330"/>
              <a:gd name="connsiteX14" fmla="*/ 5480858 w 6096000"/>
              <a:gd name="connsiteY14" fmla="*/ 923330 h 923330"/>
              <a:gd name="connsiteX15" fmla="*/ 4804756 w 6096000"/>
              <a:gd name="connsiteY15" fmla="*/ 923330 h 923330"/>
              <a:gd name="connsiteX16" fmla="*/ 4128655 w 6096000"/>
              <a:gd name="connsiteY16" fmla="*/ 923330 h 923330"/>
              <a:gd name="connsiteX17" fmla="*/ 3452553 w 6096000"/>
              <a:gd name="connsiteY17" fmla="*/ 923330 h 923330"/>
              <a:gd name="connsiteX18" fmla="*/ 2959331 w 6096000"/>
              <a:gd name="connsiteY18" fmla="*/ 923330 h 923330"/>
              <a:gd name="connsiteX19" fmla="*/ 2283229 w 6096000"/>
              <a:gd name="connsiteY19" fmla="*/ 923330 h 923330"/>
              <a:gd name="connsiteX20" fmla="*/ 1668087 w 6096000"/>
              <a:gd name="connsiteY20" fmla="*/ 923330 h 923330"/>
              <a:gd name="connsiteX21" fmla="*/ 991985 w 6096000"/>
              <a:gd name="connsiteY21" fmla="*/ 923330 h 923330"/>
              <a:gd name="connsiteX22" fmla="*/ 559724 w 6096000"/>
              <a:gd name="connsiteY22" fmla="*/ 923330 h 923330"/>
              <a:gd name="connsiteX23" fmla="*/ 0 w 6096000"/>
              <a:gd name="connsiteY23" fmla="*/ 923330 h 923330"/>
              <a:gd name="connsiteX24" fmla="*/ 0 w 6096000"/>
              <a:gd name="connsiteY24" fmla="*/ 470898 h 923330"/>
              <a:gd name="connsiteX25" fmla="*/ 0 w 6096000"/>
              <a:gd name="connsiteY25" fmla="*/ 0 h 9233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6096000" h="923330" extrusionOk="0">
                <a:moveTo>
                  <a:pt x="0" y="0"/>
                </a:moveTo>
                <a:cubicBezTo>
                  <a:pt x="217278" y="-4494"/>
                  <a:pt x="303488" y="17111"/>
                  <a:pt x="493222" y="0"/>
                </a:cubicBezTo>
                <a:cubicBezTo>
                  <a:pt x="682956" y="-17111"/>
                  <a:pt x="928625" y="2791"/>
                  <a:pt x="1047404" y="0"/>
                </a:cubicBezTo>
                <a:cubicBezTo>
                  <a:pt x="1166183" y="-2791"/>
                  <a:pt x="1328093" y="51041"/>
                  <a:pt x="1540625" y="0"/>
                </a:cubicBezTo>
                <a:cubicBezTo>
                  <a:pt x="1753157" y="-51041"/>
                  <a:pt x="1815825" y="25731"/>
                  <a:pt x="2033847" y="0"/>
                </a:cubicBezTo>
                <a:cubicBezTo>
                  <a:pt x="2251869" y="-25731"/>
                  <a:pt x="2336660" y="19329"/>
                  <a:pt x="2466109" y="0"/>
                </a:cubicBezTo>
                <a:cubicBezTo>
                  <a:pt x="2595558" y="-19329"/>
                  <a:pt x="2978790" y="22057"/>
                  <a:pt x="3142211" y="0"/>
                </a:cubicBezTo>
                <a:cubicBezTo>
                  <a:pt x="3305632" y="-22057"/>
                  <a:pt x="3554959" y="61970"/>
                  <a:pt x="3696393" y="0"/>
                </a:cubicBezTo>
                <a:cubicBezTo>
                  <a:pt x="3837827" y="-61970"/>
                  <a:pt x="3968767" y="17581"/>
                  <a:pt x="4189615" y="0"/>
                </a:cubicBezTo>
                <a:cubicBezTo>
                  <a:pt x="4410463" y="-17581"/>
                  <a:pt x="4494733" y="49496"/>
                  <a:pt x="4682836" y="0"/>
                </a:cubicBezTo>
                <a:cubicBezTo>
                  <a:pt x="4870939" y="-49496"/>
                  <a:pt x="5053274" y="19266"/>
                  <a:pt x="5358938" y="0"/>
                </a:cubicBezTo>
                <a:cubicBezTo>
                  <a:pt x="5664602" y="-19266"/>
                  <a:pt x="5807569" y="38958"/>
                  <a:pt x="6096000" y="0"/>
                </a:cubicBezTo>
                <a:cubicBezTo>
                  <a:pt x="6125888" y="151703"/>
                  <a:pt x="6043445" y="357083"/>
                  <a:pt x="6096000" y="452432"/>
                </a:cubicBezTo>
                <a:cubicBezTo>
                  <a:pt x="6148555" y="547781"/>
                  <a:pt x="6093308" y="795132"/>
                  <a:pt x="6096000" y="923330"/>
                </a:cubicBezTo>
                <a:cubicBezTo>
                  <a:pt x="5803086" y="945236"/>
                  <a:pt x="5709652" y="920158"/>
                  <a:pt x="5480858" y="923330"/>
                </a:cubicBezTo>
                <a:cubicBezTo>
                  <a:pt x="5252064" y="926502"/>
                  <a:pt x="5099915" y="901744"/>
                  <a:pt x="4804756" y="923330"/>
                </a:cubicBezTo>
                <a:cubicBezTo>
                  <a:pt x="4509597" y="944916"/>
                  <a:pt x="4284283" y="867571"/>
                  <a:pt x="4128655" y="923330"/>
                </a:cubicBezTo>
                <a:cubicBezTo>
                  <a:pt x="3973027" y="979089"/>
                  <a:pt x="3711080" y="870797"/>
                  <a:pt x="3452553" y="923330"/>
                </a:cubicBezTo>
                <a:cubicBezTo>
                  <a:pt x="3194026" y="975863"/>
                  <a:pt x="3067160" y="868529"/>
                  <a:pt x="2959331" y="923330"/>
                </a:cubicBezTo>
                <a:cubicBezTo>
                  <a:pt x="2851502" y="978131"/>
                  <a:pt x="2492055" y="866540"/>
                  <a:pt x="2283229" y="923330"/>
                </a:cubicBezTo>
                <a:cubicBezTo>
                  <a:pt x="2074403" y="980120"/>
                  <a:pt x="1871308" y="863874"/>
                  <a:pt x="1668087" y="923330"/>
                </a:cubicBezTo>
                <a:cubicBezTo>
                  <a:pt x="1464866" y="982786"/>
                  <a:pt x="1260207" y="883531"/>
                  <a:pt x="991985" y="923330"/>
                </a:cubicBezTo>
                <a:cubicBezTo>
                  <a:pt x="723763" y="963129"/>
                  <a:pt x="721102" y="923224"/>
                  <a:pt x="559724" y="923330"/>
                </a:cubicBezTo>
                <a:cubicBezTo>
                  <a:pt x="398346" y="923436"/>
                  <a:pt x="234334" y="915474"/>
                  <a:pt x="0" y="923330"/>
                </a:cubicBezTo>
                <a:cubicBezTo>
                  <a:pt x="-21935" y="747069"/>
                  <a:pt x="22845" y="633860"/>
                  <a:pt x="0" y="470898"/>
                </a:cubicBezTo>
                <a:cubicBezTo>
                  <a:pt x="-22845" y="307936"/>
                  <a:pt x="53961" y="229624"/>
                  <a:pt x="0" y="0"/>
                </a:cubicBezTo>
                <a:close/>
              </a:path>
            </a:pathLst>
          </a:custGeom>
          <a:noFill/>
          <a:ln w="28575">
            <a:solidFill>
              <a:srgbClr val="C00000"/>
            </a:solidFill>
            <a:extLst>
              <a:ext uri="{C807C97D-BFC1-408E-A445-0C87EB9F89A2}">
                <ask:lineSketchStyleProps xmlns:ask="http://schemas.microsoft.com/office/drawing/2018/sketchyshapes" sd="749245175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>
            <a:spAutoFit/>
          </a:bodyPr>
          <a:lstStyle/>
          <a:p>
            <a:pPr algn="just"/>
            <a:r>
              <a:rPr lang="ru-RU" b="0" i="0" dirty="0">
                <a:solidFill>
                  <a:srgbClr val="333333"/>
                </a:solidFill>
                <a:effectLst/>
                <a:latin typeface="Sylfaen" panose="010A0502050306030303" pitchFamily="18" charset="0"/>
              </a:rPr>
              <a:t>«Гордитесь своим сыном! Хоть по годам он был ещё маленьким, но показал себя большим героем!»</a:t>
            </a:r>
          </a:p>
          <a:p>
            <a:pPr algn="r"/>
            <a:r>
              <a:rPr lang="ru-RU" dirty="0">
                <a:solidFill>
                  <a:srgbClr val="333333"/>
                </a:solidFill>
                <a:latin typeface="Sylfaen" panose="010A0502050306030303" pitchFamily="18" charset="0"/>
              </a:rPr>
              <a:t>Из письма командира части родителям.</a:t>
            </a:r>
            <a:endParaRPr lang="ru-RU" b="0" i="0" dirty="0">
              <a:solidFill>
                <a:srgbClr val="333333"/>
              </a:solidFill>
              <a:effectLst/>
              <a:latin typeface="Sylfaen" panose="010A050205030603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59027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88971A2-B12E-4D8C-BDF4-21E9A1C9F8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9529" y="108408"/>
            <a:ext cx="4883605" cy="664118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49A56F19-DCB3-4A3B-A82F-004107BAD7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7716" y="2847498"/>
            <a:ext cx="5536660" cy="1325563"/>
          </a:xfrm>
          <a:custGeom>
            <a:avLst/>
            <a:gdLst>
              <a:gd name="connsiteX0" fmla="*/ 0 w 5536660"/>
              <a:gd name="connsiteY0" fmla="*/ 0 h 1325563"/>
              <a:gd name="connsiteX1" fmla="*/ 442933 w 5536660"/>
              <a:gd name="connsiteY1" fmla="*/ 0 h 1325563"/>
              <a:gd name="connsiteX2" fmla="*/ 941232 w 5536660"/>
              <a:gd name="connsiteY2" fmla="*/ 0 h 1325563"/>
              <a:gd name="connsiteX3" fmla="*/ 1328798 w 5536660"/>
              <a:gd name="connsiteY3" fmla="*/ 0 h 1325563"/>
              <a:gd name="connsiteX4" fmla="*/ 1882464 w 5536660"/>
              <a:gd name="connsiteY4" fmla="*/ 0 h 1325563"/>
              <a:gd name="connsiteX5" fmla="*/ 2270031 w 5536660"/>
              <a:gd name="connsiteY5" fmla="*/ 0 h 1325563"/>
              <a:gd name="connsiteX6" fmla="*/ 2934430 w 5536660"/>
              <a:gd name="connsiteY6" fmla="*/ 0 h 1325563"/>
              <a:gd name="connsiteX7" fmla="*/ 3598829 w 5536660"/>
              <a:gd name="connsiteY7" fmla="*/ 0 h 1325563"/>
              <a:gd name="connsiteX8" fmla="*/ 4207862 w 5536660"/>
              <a:gd name="connsiteY8" fmla="*/ 0 h 1325563"/>
              <a:gd name="connsiteX9" fmla="*/ 4706161 w 5536660"/>
              <a:gd name="connsiteY9" fmla="*/ 0 h 1325563"/>
              <a:gd name="connsiteX10" fmla="*/ 5536660 w 5536660"/>
              <a:gd name="connsiteY10" fmla="*/ 0 h 1325563"/>
              <a:gd name="connsiteX11" fmla="*/ 5536660 w 5536660"/>
              <a:gd name="connsiteY11" fmla="*/ 428599 h 1325563"/>
              <a:gd name="connsiteX12" fmla="*/ 5536660 w 5536660"/>
              <a:gd name="connsiteY12" fmla="*/ 883709 h 1325563"/>
              <a:gd name="connsiteX13" fmla="*/ 5536660 w 5536660"/>
              <a:gd name="connsiteY13" fmla="*/ 1325563 h 1325563"/>
              <a:gd name="connsiteX14" fmla="*/ 5038361 w 5536660"/>
              <a:gd name="connsiteY14" fmla="*/ 1325563 h 1325563"/>
              <a:gd name="connsiteX15" fmla="*/ 4429328 w 5536660"/>
              <a:gd name="connsiteY15" fmla="*/ 1325563 h 1325563"/>
              <a:gd name="connsiteX16" fmla="*/ 3764929 w 5536660"/>
              <a:gd name="connsiteY16" fmla="*/ 1325563 h 1325563"/>
              <a:gd name="connsiteX17" fmla="*/ 3266629 w 5536660"/>
              <a:gd name="connsiteY17" fmla="*/ 1325563 h 1325563"/>
              <a:gd name="connsiteX18" fmla="*/ 2768330 w 5536660"/>
              <a:gd name="connsiteY18" fmla="*/ 1325563 h 1325563"/>
              <a:gd name="connsiteX19" fmla="*/ 2270031 w 5536660"/>
              <a:gd name="connsiteY19" fmla="*/ 1325563 h 1325563"/>
              <a:gd name="connsiteX20" fmla="*/ 1660998 w 5536660"/>
              <a:gd name="connsiteY20" fmla="*/ 1325563 h 1325563"/>
              <a:gd name="connsiteX21" fmla="*/ 1162699 w 5536660"/>
              <a:gd name="connsiteY21" fmla="*/ 1325563 h 1325563"/>
              <a:gd name="connsiteX22" fmla="*/ 775132 w 5536660"/>
              <a:gd name="connsiteY22" fmla="*/ 1325563 h 1325563"/>
              <a:gd name="connsiteX23" fmla="*/ 0 w 5536660"/>
              <a:gd name="connsiteY23" fmla="*/ 1325563 h 1325563"/>
              <a:gd name="connsiteX24" fmla="*/ 0 w 5536660"/>
              <a:gd name="connsiteY24" fmla="*/ 910220 h 1325563"/>
              <a:gd name="connsiteX25" fmla="*/ 0 w 5536660"/>
              <a:gd name="connsiteY25" fmla="*/ 455110 h 1325563"/>
              <a:gd name="connsiteX26" fmla="*/ 0 w 5536660"/>
              <a:gd name="connsiteY26" fmla="*/ 0 h 13255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5536660" h="1325563" fill="none" extrusionOk="0">
                <a:moveTo>
                  <a:pt x="0" y="0"/>
                </a:moveTo>
                <a:cubicBezTo>
                  <a:pt x="209866" y="-47876"/>
                  <a:pt x="228703" y="42710"/>
                  <a:pt x="442933" y="0"/>
                </a:cubicBezTo>
                <a:cubicBezTo>
                  <a:pt x="657163" y="-42710"/>
                  <a:pt x="714389" y="1963"/>
                  <a:pt x="941232" y="0"/>
                </a:cubicBezTo>
                <a:cubicBezTo>
                  <a:pt x="1168075" y="-1963"/>
                  <a:pt x="1145381" y="42729"/>
                  <a:pt x="1328798" y="0"/>
                </a:cubicBezTo>
                <a:cubicBezTo>
                  <a:pt x="1512215" y="-42729"/>
                  <a:pt x="1677451" y="4363"/>
                  <a:pt x="1882464" y="0"/>
                </a:cubicBezTo>
                <a:cubicBezTo>
                  <a:pt x="2087477" y="-4363"/>
                  <a:pt x="2111637" y="27536"/>
                  <a:pt x="2270031" y="0"/>
                </a:cubicBezTo>
                <a:cubicBezTo>
                  <a:pt x="2428425" y="-27536"/>
                  <a:pt x="2755664" y="54492"/>
                  <a:pt x="2934430" y="0"/>
                </a:cubicBezTo>
                <a:cubicBezTo>
                  <a:pt x="3113196" y="-54492"/>
                  <a:pt x="3368596" y="59053"/>
                  <a:pt x="3598829" y="0"/>
                </a:cubicBezTo>
                <a:cubicBezTo>
                  <a:pt x="3829062" y="-59053"/>
                  <a:pt x="4012543" y="7847"/>
                  <a:pt x="4207862" y="0"/>
                </a:cubicBezTo>
                <a:cubicBezTo>
                  <a:pt x="4403181" y="-7847"/>
                  <a:pt x="4463141" y="16874"/>
                  <a:pt x="4706161" y="0"/>
                </a:cubicBezTo>
                <a:cubicBezTo>
                  <a:pt x="4949181" y="-16874"/>
                  <a:pt x="5164327" y="79638"/>
                  <a:pt x="5536660" y="0"/>
                </a:cubicBezTo>
                <a:cubicBezTo>
                  <a:pt x="5566869" y="136228"/>
                  <a:pt x="5523921" y="219841"/>
                  <a:pt x="5536660" y="428599"/>
                </a:cubicBezTo>
                <a:cubicBezTo>
                  <a:pt x="5549399" y="637357"/>
                  <a:pt x="5510609" y="699543"/>
                  <a:pt x="5536660" y="883709"/>
                </a:cubicBezTo>
                <a:cubicBezTo>
                  <a:pt x="5562711" y="1067875"/>
                  <a:pt x="5497901" y="1145104"/>
                  <a:pt x="5536660" y="1325563"/>
                </a:cubicBezTo>
                <a:cubicBezTo>
                  <a:pt x="5425538" y="1351513"/>
                  <a:pt x="5258382" y="1284195"/>
                  <a:pt x="5038361" y="1325563"/>
                </a:cubicBezTo>
                <a:cubicBezTo>
                  <a:pt x="4818340" y="1366931"/>
                  <a:pt x="4699001" y="1275324"/>
                  <a:pt x="4429328" y="1325563"/>
                </a:cubicBezTo>
                <a:cubicBezTo>
                  <a:pt x="4159655" y="1375802"/>
                  <a:pt x="4074213" y="1325260"/>
                  <a:pt x="3764929" y="1325563"/>
                </a:cubicBezTo>
                <a:cubicBezTo>
                  <a:pt x="3455645" y="1325866"/>
                  <a:pt x="3434345" y="1306560"/>
                  <a:pt x="3266629" y="1325563"/>
                </a:cubicBezTo>
                <a:cubicBezTo>
                  <a:pt x="3098913" y="1344566"/>
                  <a:pt x="2886441" y="1270204"/>
                  <a:pt x="2768330" y="1325563"/>
                </a:cubicBezTo>
                <a:cubicBezTo>
                  <a:pt x="2650219" y="1380922"/>
                  <a:pt x="2430789" y="1314499"/>
                  <a:pt x="2270031" y="1325563"/>
                </a:cubicBezTo>
                <a:cubicBezTo>
                  <a:pt x="2109273" y="1336627"/>
                  <a:pt x="1951490" y="1256441"/>
                  <a:pt x="1660998" y="1325563"/>
                </a:cubicBezTo>
                <a:cubicBezTo>
                  <a:pt x="1370506" y="1394685"/>
                  <a:pt x="1360006" y="1309909"/>
                  <a:pt x="1162699" y="1325563"/>
                </a:cubicBezTo>
                <a:cubicBezTo>
                  <a:pt x="965392" y="1341217"/>
                  <a:pt x="877208" y="1305392"/>
                  <a:pt x="775132" y="1325563"/>
                </a:cubicBezTo>
                <a:cubicBezTo>
                  <a:pt x="673056" y="1345734"/>
                  <a:pt x="302580" y="1307973"/>
                  <a:pt x="0" y="1325563"/>
                </a:cubicBezTo>
                <a:cubicBezTo>
                  <a:pt x="-37952" y="1135405"/>
                  <a:pt x="32416" y="1072359"/>
                  <a:pt x="0" y="910220"/>
                </a:cubicBezTo>
                <a:cubicBezTo>
                  <a:pt x="-32416" y="748081"/>
                  <a:pt x="19330" y="669363"/>
                  <a:pt x="0" y="455110"/>
                </a:cubicBezTo>
                <a:cubicBezTo>
                  <a:pt x="-19330" y="240857"/>
                  <a:pt x="15111" y="200986"/>
                  <a:pt x="0" y="0"/>
                </a:cubicBezTo>
                <a:close/>
              </a:path>
              <a:path w="5536660" h="1325563" stroke="0" extrusionOk="0">
                <a:moveTo>
                  <a:pt x="0" y="0"/>
                </a:moveTo>
                <a:cubicBezTo>
                  <a:pt x="185252" y="-18968"/>
                  <a:pt x="209795" y="8977"/>
                  <a:pt x="387566" y="0"/>
                </a:cubicBezTo>
                <a:cubicBezTo>
                  <a:pt x="565337" y="-8977"/>
                  <a:pt x="637865" y="53934"/>
                  <a:pt x="885866" y="0"/>
                </a:cubicBezTo>
                <a:cubicBezTo>
                  <a:pt x="1133867" y="-53934"/>
                  <a:pt x="1354982" y="76607"/>
                  <a:pt x="1550265" y="0"/>
                </a:cubicBezTo>
                <a:cubicBezTo>
                  <a:pt x="1745548" y="-76607"/>
                  <a:pt x="1844926" y="14241"/>
                  <a:pt x="1937831" y="0"/>
                </a:cubicBezTo>
                <a:cubicBezTo>
                  <a:pt x="2030736" y="-14241"/>
                  <a:pt x="2298785" y="25406"/>
                  <a:pt x="2546864" y="0"/>
                </a:cubicBezTo>
                <a:cubicBezTo>
                  <a:pt x="2794943" y="-25406"/>
                  <a:pt x="2989911" y="44134"/>
                  <a:pt x="3211263" y="0"/>
                </a:cubicBezTo>
                <a:cubicBezTo>
                  <a:pt x="3432615" y="-44134"/>
                  <a:pt x="3564808" y="39344"/>
                  <a:pt x="3875662" y="0"/>
                </a:cubicBezTo>
                <a:cubicBezTo>
                  <a:pt x="4186516" y="-39344"/>
                  <a:pt x="4331974" y="8236"/>
                  <a:pt x="4484695" y="0"/>
                </a:cubicBezTo>
                <a:cubicBezTo>
                  <a:pt x="4637416" y="-8236"/>
                  <a:pt x="4797977" y="22933"/>
                  <a:pt x="5038361" y="0"/>
                </a:cubicBezTo>
                <a:cubicBezTo>
                  <a:pt x="5278745" y="-22933"/>
                  <a:pt x="5426983" y="57500"/>
                  <a:pt x="5536660" y="0"/>
                </a:cubicBezTo>
                <a:cubicBezTo>
                  <a:pt x="5577174" y="100990"/>
                  <a:pt x="5515980" y="307958"/>
                  <a:pt x="5536660" y="468366"/>
                </a:cubicBezTo>
                <a:cubicBezTo>
                  <a:pt x="5557340" y="628774"/>
                  <a:pt x="5517997" y="752990"/>
                  <a:pt x="5536660" y="923476"/>
                </a:cubicBezTo>
                <a:cubicBezTo>
                  <a:pt x="5555323" y="1093962"/>
                  <a:pt x="5495664" y="1165666"/>
                  <a:pt x="5536660" y="1325563"/>
                </a:cubicBezTo>
                <a:cubicBezTo>
                  <a:pt x="5343054" y="1339191"/>
                  <a:pt x="5260136" y="1314644"/>
                  <a:pt x="5038361" y="1325563"/>
                </a:cubicBezTo>
                <a:cubicBezTo>
                  <a:pt x="4816586" y="1336482"/>
                  <a:pt x="4685039" y="1273486"/>
                  <a:pt x="4540061" y="1325563"/>
                </a:cubicBezTo>
                <a:cubicBezTo>
                  <a:pt x="4395083" y="1377640"/>
                  <a:pt x="4234448" y="1287731"/>
                  <a:pt x="3986395" y="1325563"/>
                </a:cubicBezTo>
                <a:cubicBezTo>
                  <a:pt x="3738342" y="1363395"/>
                  <a:pt x="3553537" y="1309497"/>
                  <a:pt x="3321996" y="1325563"/>
                </a:cubicBezTo>
                <a:cubicBezTo>
                  <a:pt x="3090455" y="1341629"/>
                  <a:pt x="3002943" y="1323443"/>
                  <a:pt x="2768330" y="1325563"/>
                </a:cubicBezTo>
                <a:cubicBezTo>
                  <a:pt x="2533717" y="1327683"/>
                  <a:pt x="2300943" y="1281857"/>
                  <a:pt x="2103931" y="1325563"/>
                </a:cubicBezTo>
                <a:cubicBezTo>
                  <a:pt x="1906919" y="1369269"/>
                  <a:pt x="1745540" y="1325219"/>
                  <a:pt x="1494898" y="1325563"/>
                </a:cubicBezTo>
                <a:cubicBezTo>
                  <a:pt x="1244256" y="1325907"/>
                  <a:pt x="1224484" y="1281540"/>
                  <a:pt x="1107332" y="1325563"/>
                </a:cubicBezTo>
                <a:cubicBezTo>
                  <a:pt x="990180" y="1369586"/>
                  <a:pt x="744410" y="1267696"/>
                  <a:pt x="498299" y="1325563"/>
                </a:cubicBezTo>
                <a:cubicBezTo>
                  <a:pt x="252188" y="1383430"/>
                  <a:pt x="159659" y="1294911"/>
                  <a:pt x="0" y="1325563"/>
                </a:cubicBezTo>
                <a:cubicBezTo>
                  <a:pt x="-26893" y="1234980"/>
                  <a:pt x="21864" y="1075193"/>
                  <a:pt x="0" y="883709"/>
                </a:cubicBezTo>
                <a:cubicBezTo>
                  <a:pt x="-21864" y="692225"/>
                  <a:pt x="33149" y="640398"/>
                  <a:pt x="0" y="468366"/>
                </a:cubicBezTo>
                <a:cubicBezTo>
                  <a:pt x="-33149" y="296334"/>
                  <a:pt x="112" y="138072"/>
                  <a:pt x="0" y="0"/>
                </a:cubicBezTo>
                <a:close/>
              </a:path>
            </a:pathLst>
          </a:custGeom>
          <a:ln w="38100">
            <a:solidFill>
              <a:srgbClr val="C00000"/>
            </a:solidFill>
            <a:extLst>
              <a:ext uri="{C807C97D-BFC1-408E-A445-0C87EB9F89A2}">
                <ask:lineSketchStyleProps xmlns:ask="http://schemas.microsoft.com/office/drawing/2018/sketchyshapes" sd="776976215">
                  <ask:type>
                    <ask:lineSketchScribble/>
                  </ask:type>
                </ask:lineSketchStyleProps>
              </a:ext>
            </a:extLst>
          </a:ln>
        </p:spPr>
        <p:txBody>
          <a:bodyPr>
            <a:normAutofit/>
          </a:bodyPr>
          <a:lstStyle/>
          <a:p>
            <a:r>
              <a:rPr lang="ru-RU" dirty="0">
                <a:latin typeface="Sylfaen" panose="010A0502050306030303" pitchFamily="18" charset="0"/>
              </a:rPr>
              <a:t>Саша Чебанов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E152364-D694-4228-937B-3E5281D270C4}"/>
              </a:ext>
            </a:extLst>
          </p:cNvPr>
          <p:cNvSpPr txBox="1"/>
          <p:nvPr/>
        </p:nvSpPr>
        <p:spPr>
          <a:xfrm>
            <a:off x="5712775" y="4414047"/>
            <a:ext cx="6096000" cy="923330"/>
          </a:xfrm>
          <a:custGeom>
            <a:avLst/>
            <a:gdLst>
              <a:gd name="connsiteX0" fmla="*/ 0 w 6096000"/>
              <a:gd name="connsiteY0" fmla="*/ 0 h 923330"/>
              <a:gd name="connsiteX1" fmla="*/ 493222 w 6096000"/>
              <a:gd name="connsiteY1" fmla="*/ 0 h 923330"/>
              <a:gd name="connsiteX2" fmla="*/ 1047404 w 6096000"/>
              <a:gd name="connsiteY2" fmla="*/ 0 h 923330"/>
              <a:gd name="connsiteX3" fmla="*/ 1540625 w 6096000"/>
              <a:gd name="connsiteY3" fmla="*/ 0 h 923330"/>
              <a:gd name="connsiteX4" fmla="*/ 2033847 w 6096000"/>
              <a:gd name="connsiteY4" fmla="*/ 0 h 923330"/>
              <a:gd name="connsiteX5" fmla="*/ 2466109 w 6096000"/>
              <a:gd name="connsiteY5" fmla="*/ 0 h 923330"/>
              <a:gd name="connsiteX6" fmla="*/ 3142211 w 6096000"/>
              <a:gd name="connsiteY6" fmla="*/ 0 h 923330"/>
              <a:gd name="connsiteX7" fmla="*/ 3696393 w 6096000"/>
              <a:gd name="connsiteY7" fmla="*/ 0 h 923330"/>
              <a:gd name="connsiteX8" fmla="*/ 4189615 w 6096000"/>
              <a:gd name="connsiteY8" fmla="*/ 0 h 923330"/>
              <a:gd name="connsiteX9" fmla="*/ 4682836 w 6096000"/>
              <a:gd name="connsiteY9" fmla="*/ 0 h 923330"/>
              <a:gd name="connsiteX10" fmla="*/ 5358938 w 6096000"/>
              <a:gd name="connsiteY10" fmla="*/ 0 h 923330"/>
              <a:gd name="connsiteX11" fmla="*/ 6096000 w 6096000"/>
              <a:gd name="connsiteY11" fmla="*/ 0 h 923330"/>
              <a:gd name="connsiteX12" fmla="*/ 6096000 w 6096000"/>
              <a:gd name="connsiteY12" fmla="*/ 452432 h 923330"/>
              <a:gd name="connsiteX13" fmla="*/ 6096000 w 6096000"/>
              <a:gd name="connsiteY13" fmla="*/ 923330 h 923330"/>
              <a:gd name="connsiteX14" fmla="*/ 5480858 w 6096000"/>
              <a:gd name="connsiteY14" fmla="*/ 923330 h 923330"/>
              <a:gd name="connsiteX15" fmla="*/ 4804756 w 6096000"/>
              <a:gd name="connsiteY15" fmla="*/ 923330 h 923330"/>
              <a:gd name="connsiteX16" fmla="*/ 4128655 w 6096000"/>
              <a:gd name="connsiteY16" fmla="*/ 923330 h 923330"/>
              <a:gd name="connsiteX17" fmla="*/ 3452553 w 6096000"/>
              <a:gd name="connsiteY17" fmla="*/ 923330 h 923330"/>
              <a:gd name="connsiteX18" fmla="*/ 2959331 w 6096000"/>
              <a:gd name="connsiteY18" fmla="*/ 923330 h 923330"/>
              <a:gd name="connsiteX19" fmla="*/ 2283229 w 6096000"/>
              <a:gd name="connsiteY19" fmla="*/ 923330 h 923330"/>
              <a:gd name="connsiteX20" fmla="*/ 1668087 w 6096000"/>
              <a:gd name="connsiteY20" fmla="*/ 923330 h 923330"/>
              <a:gd name="connsiteX21" fmla="*/ 991985 w 6096000"/>
              <a:gd name="connsiteY21" fmla="*/ 923330 h 923330"/>
              <a:gd name="connsiteX22" fmla="*/ 559724 w 6096000"/>
              <a:gd name="connsiteY22" fmla="*/ 923330 h 923330"/>
              <a:gd name="connsiteX23" fmla="*/ 0 w 6096000"/>
              <a:gd name="connsiteY23" fmla="*/ 923330 h 923330"/>
              <a:gd name="connsiteX24" fmla="*/ 0 w 6096000"/>
              <a:gd name="connsiteY24" fmla="*/ 470898 h 923330"/>
              <a:gd name="connsiteX25" fmla="*/ 0 w 6096000"/>
              <a:gd name="connsiteY25" fmla="*/ 0 h 9233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6096000" h="923330" extrusionOk="0">
                <a:moveTo>
                  <a:pt x="0" y="0"/>
                </a:moveTo>
                <a:cubicBezTo>
                  <a:pt x="217278" y="-4494"/>
                  <a:pt x="303488" y="17111"/>
                  <a:pt x="493222" y="0"/>
                </a:cubicBezTo>
                <a:cubicBezTo>
                  <a:pt x="682956" y="-17111"/>
                  <a:pt x="928625" y="2791"/>
                  <a:pt x="1047404" y="0"/>
                </a:cubicBezTo>
                <a:cubicBezTo>
                  <a:pt x="1166183" y="-2791"/>
                  <a:pt x="1328093" y="51041"/>
                  <a:pt x="1540625" y="0"/>
                </a:cubicBezTo>
                <a:cubicBezTo>
                  <a:pt x="1753157" y="-51041"/>
                  <a:pt x="1815825" y="25731"/>
                  <a:pt x="2033847" y="0"/>
                </a:cubicBezTo>
                <a:cubicBezTo>
                  <a:pt x="2251869" y="-25731"/>
                  <a:pt x="2336660" y="19329"/>
                  <a:pt x="2466109" y="0"/>
                </a:cubicBezTo>
                <a:cubicBezTo>
                  <a:pt x="2595558" y="-19329"/>
                  <a:pt x="2978790" y="22057"/>
                  <a:pt x="3142211" y="0"/>
                </a:cubicBezTo>
                <a:cubicBezTo>
                  <a:pt x="3305632" y="-22057"/>
                  <a:pt x="3554959" y="61970"/>
                  <a:pt x="3696393" y="0"/>
                </a:cubicBezTo>
                <a:cubicBezTo>
                  <a:pt x="3837827" y="-61970"/>
                  <a:pt x="3968767" y="17581"/>
                  <a:pt x="4189615" y="0"/>
                </a:cubicBezTo>
                <a:cubicBezTo>
                  <a:pt x="4410463" y="-17581"/>
                  <a:pt x="4494733" y="49496"/>
                  <a:pt x="4682836" y="0"/>
                </a:cubicBezTo>
                <a:cubicBezTo>
                  <a:pt x="4870939" y="-49496"/>
                  <a:pt x="5053274" y="19266"/>
                  <a:pt x="5358938" y="0"/>
                </a:cubicBezTo>
                <a:cubicBezTo>
                  <a:pt x="5664602" y="-19266"/>
                  <a:pt x="5807569" y="38958"/>
                  <a:pt x="6096000" y="0"/>
                </a:cubicBezTo>
                <a:cubicBezTo>
                  <a:pt x="6125888" y="151703"/>
                  <a:pt x="6043445" y="357083"/>
                  <a:pt x="6096000" y="452432"/>
                </a:cubicBezTo>
                <a:cubicBezTo>
                  <a:pt x="6148555" y="547781"/>
                  <a:pt x="6093308" y="795132"/>
                  <a:pt x="6096000" y="923330"/>
                </a:cubicBezTo>
                <a:cubicBezTo>
                  <a:pt x="5803086" y="945236"/>
                  <a:pt x="5709652" y="920158"/>
                  <a:pt x="5480858" y="923330"/>
                </a:cubicBezTo>
                <a:cubicBezTo>
                  <a:pt x="5252064" y="926502"/>
                  <a:pt x="5099915" y="901744"/>
                  <a:pt x="4804756" y="923330"/>
                </a:cubicBezTo>
                <a:cubicBezTo>
                  <a:pt x="4509597" y="944916"/>
                  <a:pt x="4284283" y="867571"/>
                  <a:pt x="4128655" y="923330"/>
                </a:cubicBezTo>
                <a:cubicBezTo>
                  <a:pt x="3973027" y="979089"/>
                  <a:pt x="3711080" y="870797"/>
                  <a:pt x="3452553" y="923330"/>
                </a:cubicBezTo>
                <a:cubicBezTo>
                  <a:pt x="3194026" y="975863"/>
                  <a:pt x="3067160" y="868529"/>
                  <a:pt x="2959331" y="923330"/>
                </a:cubicBezTo>
                <a:cubicBezTo>
                  <a:pt x="2851502" y="978131"/>
                  <a:pt x="2492055" y="866540"/>
                  <a:pt x="2283229" y="923330"/>
                </a:cubicBezTo>
                <a:cubicBezTo>
                  <a:pt x="2074403" y="980120"/>
                  <a:pt x="1871308" y="863874"/>
                  <a:pt x="1668087" y="923330"/>
                </a:cubicBezTo>
                <a:cubicBezTo>
                  <a:pt x="1464866" y="982786"/>
                  <a:pt x="1260207" y="883531"/>
                  <a:pt x="991985" y="923330"/>
                </a:cubicBezTo>
                <a:cubicBezTo>
                  <a:pt x="723763" y="963129"/>
                  <a:pt x="721102" y="923224"/>
                  <a:pt x="559724" y="923330"/>
                </a:cubicBezTo>
                <a:cubicBezTo>
                  <a:pt x="398346" y="923436"/>
                  <a:pt x="234334" y="915474"/>
                  <a:pt x="0" y="923330"/>
                </a:cubicBezTo>
                <a:cubicBezTo>
                  <a:pt x="-21935" y="747069"/>
                  <a:pt x="22845" y="633860"/>
                  <a:pt x="0" y="470898"/>
                </a:cubicBezTo>
                <a:cubicBezTo>
                  <a:pt x="-22845" y="307936"/>
                  <a:pt x="53961" y="229624"/>
                  <a:pt x="0" y="0"/>
                </a:cubicBezTo>
                <a:close/>
              </a:path>
            </a:pathLst>
          </a:custGeom>
          <a:noFill/>
          <a:ln w="28575">
            <a:solidFill>
              <a:srgbClr val="C00000"/>
            </a:solidFill>
            <a:extLst>
              <a:ext uri="{C807C97D-BFC1-408E-A445-0C87EB9F89A2}">
                <ask:lineSketchStyleProps xmlns:ask="http://schemas.microsoft.com/office/drawing/2018/sketchyshapes" sd="749245175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>
            <a:spAutoFit/>
          </a:bodyPr>
          <a:lstStyle/>
          <a:p>
            <a:pPr algn="just"/>
            <a:r>
              <a:rPr lang="ru-RU" b="0" i="0" dirty="0">
                <a:solidFill>
                  <a:srgbClr val="333333"/>
                </a:solidFill>
                <a:effectLst/>
                <a:latin typeface="Sylfaen" panose="010A0502050306030303" pitchFamily="18" charset="0"/>
              </a:rPr>
              <a:t>«Его переполняли чувства гордости и счастья от выполненного задания!»</a:t>
            </a:r>
          </a:p>
          <a:p>
            <a:pPr algn="r"/>
            <a:r>
              <a:rPr lang="ru-RU" dirty="0">
                <a:solidFill>
                  <a:srgbClr val="333333"/>
                </a:solidFill>
                <a:latin typeface="Sylfaen" panose="010A0502050306030303" pitchFamily="18" charset="0"/>
              </a:rPr>
              <a:t>Таким его запомнили однополчане...</a:t>
            </a:r>
            <a:endParaRPr lang="ru-RU" b="0" i="0" dirty="0">
              <a:solidFill>
                <a:srgbClr val="333333"/>
              </a:solidFill>
              <a:effectLst/>
              <a:latin typeface="Sylfaen" panose="010A050205030603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21600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918CAA6-D02D-4718-8AD4-15DCBAC1779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323" r="20584"/>
          <a:stretch/>
        </p:blipFill>
        <p:spPr>
          <a:xfrm>
            <a:off x="7088956" y="193247"/>
            <a:ext cx="4581201" cy="647150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F30075F6-0C19-4A72-A064-61EBAF1DEA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8474" y="2766217"/>
            <a:ext cx="5536660" cy="1325563"/>
          </a:xfrm>
          <a:custGeom>
            <a:avLst/>
            <a:gdLst>
              <a:gd name="connsiteX0" fmla="*/ 0 w 5536660"/>
              <a:gd name="connsiteY0" fmla="*/ 0 h 1325563"/>
              <a:gd name="connsiteX1" fmla="*/ 442933 w 5536660"/>
              <a:gd name="connsiteY1" fmla="*/ 0 h 1325563"/>
              <a:gd name="connsiteX2" fmla="*/ 941232 w 5536660"/>
              <a:gd name="connsiteY2" fmla="*/ 0 h 1325563"/>
              <a:gd name="connsiteX3" fmla="*/ 1328798 w 5536660"/>
              <a:gd name="connsiteY3" fmla="*/ 0 h 1325563"/>
              <a:gd name="connsiteX4" fmla="*/ 1882464 w 5536660"/>
              <a:gd name="connsiteY4" fmla="*/ 0 h 1325563"/>
              <a:gd name="connsiteX5" fmla="*/ 2270031 w 5536660"/>
              <a:gd name="connsiteY5" fmla="*/ 0 h 1325563"/>
              <a:gd name="connsiteX6" fmla="*/ 2934430 w 5536660"/>
              <a:gd name="connsiteY6" fmla="*/ 0 h 1325563"/>
              <a:gd name="connsiteX7" fmla="*/ 3598829 w 5536660"/>
              <a:gd name="connsiteY7" fmla="*/ 0 h 1325563"/>
              <a:gd name="connsiteX8" fmla="*/ 4207862 w 5536660"/>
              <a:gd name="connsiteY8" fmla="*/ 0 h 1325563"/>
              <a:gd name="connsiteX9" fmla="*/ 4706161 w 5536660"/>
              <a:gd name="connsiteY9" fmla="*/ 0 h 1325563"/>
              <a:gd name="connsiteX10" fmla="*/ 5536660 w 5536660"/>
              <a:gd name="connsiteY10" fmla="*/ 0 h 1325563"/>
              <a:gd name="connsiteX11" fmla="*/ 5536660 w 5536660"/>
              <a:gd name="connsiteY11" fmla="*/ 428599 h 1325563"/>
              <a:gd name="connsiteX12" fmla="*/ 5536660 w 5536660"/>
              <a:gd name="connsiteY12" fmla="*/ 883709 h 1325563"/>
              <a:gd name="connsiteX13" fmla="*/ 5536660 w 5536660"/>
              <a:gd name="connsiteY13" fmla="*/ 1325563 h 1325563"/>
              <a:gd name="connsiteX14" fmla="*/ 5038361 w 5536660"/>
              <a:gd name="connsiteY14" fmla="*/ 1325563 h 1325563"/>
              <a:gd name="connsiteX15" fmla="*/ 4429328 w 5536660"/>
              <a:gd name="connsiteY15" fmla="*/ 1325563 h 1325563"/>
              <a:gd name="connsiteX16" fmla="*/ 3764929 w 5536660"/>
              <a:gd name="connsiteY16" fmla="*/ 1325563 h 1325563"/>
              <a:gd name="connsiteX17" fmla="*/ 3266629 w 5536660"/>
              <a:gd name="connsiteY17" fmla="*/ 1325563 h 1325563"/>
              <a:gd name="connsiteX18" fmla="*/ 2768330 w 5536660"/>
              <a:gd name="connsiteY18" fmla="*/ 1325563 h 1325563"/>
              <a:gd name="connsiteX19" fmla="*/ 2270031 w 5536660"/>
              <a:gd name="connsiteY19" fmla="*/ 1325563 h 1325563"/>
              <a:gd name="connsiteX20" fmla="*/ 1660998 w 5536660"/>
              <a:gd name="connsiteY20" fmla="*/ 1325563 h 1325563"/>
              <a:gd name="connsiteX21" fmla="*/ 1162699 w 5536660"/>
              <a:gd name="connsiteY21" fmla="*/ 1325563 h 1325563"/>
              <a:gd name="connsiteX22" fmla="*/ 775132 w 5536660"/>
              <a:gd name="connsiteY22" fmla="*/ 1325563 h 1325563"/>
              <a:gd name="connsiteX23" fmla="*/ 0 w 5536660"/>
              <a:gd name="connsiteY23" fmla="*/ 1325563 h 1325563"/>
              <a:gd name="connsiteX24" fmla="*/ 0 w 5536660"/>
              <a:gd name="connsiteY24" fmla="*/ 910220 h 1325563"/>
              <a:gd name="connsiteX25" fmla="*/ 0 w 5536660"/>
              <a:gd name="connsiteY25" fmla="*/ 455110 h 1325563"/>
              <a:gd name="connsiteX26" fmla="*/ 0 w 5536660"/>
              <a:gd name="connsiteY26" fmla="*/ 0 h 13255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5536660" h="1325563" fill="none" extrusionOk="0">
                <a:moveTo>
                  <a:pt x="0" y="0"/>
                </a:moveTo>
                <a:cubicBezTo>
                  <a:pt x="209866" y="-47876"/>
                  <a:pt x="228703" y="42710"/>
                  <a:pt x="442933" y="0"/>
                </a:cubicBezTo>
                <a:cubicBezTo>
                  <a:pt x="657163" y="-42710"/>
                  <a:pt x="714389" y="1963"/>
                  <a:pt x="941232" y="0"/>
                </a:cubicBezTo>
                <a:cubicBezTo>
                  <a:pt x="1168075" y="-1963"/>
                  <a:pt x="1145381" y="42729"/>
                  <a:pt x="1328798" y="0"/>
                </a:cubicBezTo>
                <a:cubicBezTo>
                  <a:pt x="1512215" y="-42729"/>
                  <a:pt x="1677451" y="4363"/>
                  <a:pt x="1882464" y="0"/>
                </a:cubicBezTo>
                <a:cubicBezTo>
                  <a:pt x="2087477" y="-4363"/>
                  <a:pt x="2111637" y="27536"/>
                  <a:pt x="2270031" y="0"/>
                </a:cubicBezTo>
                <a:cubicBezTo>
                  <a:pt x="2428425" y="-27536"/>
                  <a:pt x="2755664" y="54492"/>
                  <a:pt x="2934430" y="0"/>
                </a:cubicBezTo>
                <a:cubicBezTo>
                  <a:pt x="3113196" y="-54492"/>
                  <a:pt x="3368596" y="59053"/>
                  <a:pt x="3598829" y="0"/>
                </a:cubicBezTo>
                <a:cubicBezTo>
                  <a:pt x="3829062" y="-59053"/>
                  <a:pt x="4012543" y="7847"/>
                  <a:pt x="4207862" y="0"/>
                </a:cubicBezTo>
                <a:cubicBezTo>
                  <a:pt x="4403181" y="-7847"/>
                  <a:pt x="4463141" y="16874"/>
                  <a:pt x="4706161" y="0"/>
                </a:cubicBezTo>
                <a:cubicBezTo>
                  <a:pt x="4949181" y="-16874"/>
                  <a:pt x="5164327" y="79638"/>
                  <a:pt x="5536660" y="0"/>
                </a:cubicBezTo>
                <a:cubicBezTo>
                  <a:pt x="5566869" y="136228"/>
                  <a:pt x="5523921" y="219841"/>
                  <a:pt x="5536660" y="428599"/>
                </a:cubicBezTo>
                <a:cubicBezTo>
                  <a:pt x="5549399" y="637357"/>
                  <a:pt x="5510609" y="699543"/>
                  <a:pt x="5536660" y="883709"/>
                </a:cubicBezTo>
                <a:cubicBezTo>
                  <a:pt x="5562711" y="1067875"/>
                  <a:pt x="5497901" y="1145104"/>
                  <a:pt x="5536660" y="1325563"/>
                </a:cubicBezTo>
                <a:cubicBezTo>
                  <a:pt x="5425538" y="1351513"/>
                  <a:pt x="5258382" y="1284195"/>
                  <a:pt x="5038361" y="1325563"/>
                </a:cubicBezTo>
                <a:cubicBezTo>
                  <a:pt x="4818340" y="1366931"/>
                  <a:pt x="4699001" y="1275324"/>
                  <a:pt x="4429328" y="1325563"/>
                </a:cubicBezTo>
                <a:cubicBezTo>
                  <a:pt x="4159655" y="1375802"/>
                  <a:pt x="4074213" y="1325260"/>
                  <a:pt x="3764929" y="1325563"/>
                </a:cubicBezTo>
                <a:cubicBezTo>
                  <a:pt x="3455645" y="1325866"/>
                  <a:pt x="3434345" y="1306560"/>
                  <a:pt x="3266629" y="1325563"/>
                </a:cubicBezTo>
                <a:cubicBezTo>
                  <a:pt x="3098913" y="1344566"/>
                  <a:pt x="2886441" y="1270204"/>
                  <a:pt x="2768330" y="1325563"/>
                </a:cubicBezTo>
                <a:cubicBezTo>
                  <a:pt x="2650219" y="1380922"/>
                  <a:pt x="2430789" y="1314499"/>
                  <a:pt x="2270031" y="1325563"/>
                </a:cubicBezTo>
                <a:cubicBezTo>
                  <a:pt x="2109273" y="1336627"/>
                  <a:pt x="1951490" y="1256441"/>
                  <a:pt x="1660998" y="1325563"/>
                </a:cubicBezTo>
                <a:cubicBezTo>
                  <a:pt x="1370506" y="1394685"/>
                  <a:pt x="1360006" y="1309909"/>
                  <a:pt x="1162699" y="1325563"/>
                </a:cubicBezTo>
                <a:cubicBezTo>
                  <a:pt x="965392" y="1341217"/>
                  <a:pt x="877208" y="1305392"/>
                  <a:pt x="775132" y="1325563"/>
                </a:cubicBezTo>
                <a:cubicBezTo>
                  <a:pt x="673056" y="1345734"/>
                  <a:pt x="302580" y="1307973"/>
                  <a:pt x="0" y="1325563"/>
                </a:cubicBezTo>
                <a:cubicBezTo>
                  <a:pt x="-37952" y="1135405"/>
                  <a:pt x="32416" y="1072359"/>
                  <a:pt x="0" y="910220"/>
                </a:cubicBezTo>
                <a:cubicBezTo>
                  <a:pt x="-32416" y="748081"/>
                  <a:pt x="19330" y="669363"/>
                  <a:pt x="0" y="455110"/>
                </a:cubicBezTo>
                <a:cubicBezTo>
                  <a:pt x="-19330" y="240857"/>
                  <a:pt x="15111" y="200986"/>
                  <a:pt x="0" y="0"/>
                </a:cubicBezTo>
                <a:close/>
              </a:path>
              <a:path w="5536660" h="1325563" stroke="0" extrusionOk="0">
                <a:moveTo>
                  <a:pt x="0" y="0"/>
                </a:moveTo>
                <a:cubicBezTo>
                  <a:pt x="185252" y="-18968"/>
                  <a:pt x="209795" y="8977"/>
                  <a:pt x="387566" y="0"/>
                </a:cubicBezTo>
                <a:cubicBezTo>
                  <a:pt x="565337" y="-8977"/>
                  <a:pt x="637865" y="53934"/>
                  <a:pt x="885866" y="0"/>
                </a:cubicBezTo>
                <a:cubicBezTo>
                  <a:pt x="1133867" y="-53934"/>
                  <a:pt x="1354982" y="76607"/>
                  <a:pt x="1550265" y="0"/>
                </a:cubicBezTo>
                <a:cubicBezTo>
                  <a:pt x="1745548" y="-76607"/>
                  <a:pt x="1844926" y="14241"/>
                  <a:pt x="1937831" y="0"/>
                </a:cubicBezTo>
                <a:cubicBezTo>
                  <a:pt x="2030736" y="-14241"/>
                  <a:pt x="2298785" y="25406"/>
                  <a:pt x="2546864" y="0"/>
                </a:cubicBezTo>
                <a:cubicBezTo>
                  <a:pt x="2794943" y="-25406"/>
                  <a:pt x="2989911" y="44134"/>
                  <a:pt x="3211263" y="0"/>
                </a:cubicBezTo>
                <a:cubicBezTo>
                  <a:pt x="3432615" y="-44134"/>
                  <a:pt x="3564808" y="39344"/>
                  <a:pt x="3875662" y="0"/>
                </a:cubicBezTo>
                <a:cubicBezTo>
                  <a:pt x="4186516" y="-39344"/>
                  <a:pt x="4331974" y="8236"/>
                  <a:pt x="4484695" y="0"/>
                </a:cubicBezTo>
                <a:cubicBezTo>
                  <a:pt x="4637416" y="-8236"/>
                  <a:pt x="4797977" y="22933"/>
                  <a:pt x="5038361" y="0"/>
                </a:cubicBezTo>
                <a:cubicBezTo>
                  <a:pt x="5278745" y="-22933"/>
                  <a:pt x="5426983" y="57500"/>
                  <a:pt x="5536660" y="0"/>
                </a:cubicBezTo>
                <a:cubicBezTo>
                  <a:pt x="5577174" y="100990"/>
                  <a:pt x="5515980" y="307958"/>
                  <a:pt x="5536660" y="468366"/>
                </a:cubicBezTo>
                <a:cubicBezTo>
                  <a:pt x="5557340" y="628774"/>
                  <a:pt x="5517997" y="752990"/>
                  <a:pt x="5536660" y="923476"/>
                </a:cubicBezTo>
                <a:cubicBezTo>
                  <a:pt x="5555323" y="1093962"/>
                  <a:pt x="5495664" y="1165666"/>
                  <a:pt x="5536660" y="1325563"/>
                </a:cubicBezTo>
                <a:cubicBezTo>
                  <a:pt x="5343054" y="1339191"/>
                  <a:pt x="5260136" y="1314644"/>
                  <a:pt x="5038361" y="1325563"/>
                </a:cubicBezTo>
                <a:cubicBezTo>
                  <a:pt x="4816586" y="1336482"/>
                  <a:pt x="4685039" y="1273486"/>
                  <a:pt x="4540061" y="1325563"/>
                </a:cubicBezTo>
                <a:cubicBezTo>
                  <a:pt x="4395083" y="1377640"/>
                  <a:pt x="4234448" y="1287731"/>
                  <a:pt x="3986395" y="1325563"/>
                </a:cubicBezTo>
                <a:cubicBezTo>
                  <a:pt x="3738342" y="1363395"/>
                  <a:pt x="3553537" y="1309497"/>
                  <a:pt x="3321996" y="1325563"/>
                </a:cubicBezTo>
                <a:cubicBezTo>
                  <a:pt x="3090455" y="1341629"/>
                  <a:pt x="3002943" y="1323443"/>
                  <a:pt x="2768330" y="1325563"/>
                </a:cubicBezTo>
                <a:cubicBezTo>
                  <a:pt x="2533717" y="1327683"/>
                  <a:pt x="2300943" y="1281857"/>
                  <a:pt x="2103931" y="1325563"/>
                </a:cubicBezTo>
                <a:cubicBezTo>
                  <a:pt x="1906919" y="1369269"/>
                  <a:pt x="1745540" y="1325219"/>
                  <a:pt x="1494898" y="1325563"/>
                </a:cubicBezTo>
                <a:cubicBezTo>
                  <a:pt x="1244256" y="1325907"/>
                  <a:pt x="1224484" y="1281540"/>
                  <a:pt x="1107332" y="1325563"/>
                </a:cubicBezTo>
                <a:cubicBezTo>
                  <a:pt x="990180" y="1369586"/>
                  <a:pt x="744410" y="1267696"/>
                  <a:pt x="498299" y="1325563"/>
                </a:cubicBezTo>
                <a:cubicBezTo>
                  <a:pt x="252188" y="1383430"/>
                  <a:pt x="159659" y="1294911"/>
                  <a:pt x="0" y="1325563"/>
                </a:cubicBezTo>
                <a:cubicBezTo>
                  <a:pt x="-26893" y="1234980"/>
                  <a:pt x="21864" y="1075193"/>
                  <a:pt x="0" y="883709"/>
                </a:cubicBezTo>
                <a:cubicBezTo>
                  <a:pt x="-21864" y="692225"/>
                  <a:pt x="33149" y="640398"/>
                  <a:pt x="0" y="468366"/>
                </a:cubicBezTo>
                <a:cubicBezTo>
                  <a:pt x="-33149" y="296334"/>
                  <a:pt x="112" y="138072"/>
                  <a:pt x="0" y="0"/>
                </a:cubicBezTo>
                <a:close/>
              </a:path>
            </a:pathLst>
          </a:custGeom>
          <a:ln w="38100">
            <a:solidFill>
              <a:srgbClr val="C00000"/>
            </a:solidFill>
            <a:extLst>
              <a:ext uri="{C807C97D-BFC1-408E-A445-0C87EB9F89A2}">
                <ask:lineSketchStyleProps xmlns:ask="http://schemas.microsoft.com/office/drawing/2018/sketchyshapes" sd="776976215">
                  <ask:type>
                    <ask:lineSketchScribble/>
                  </ask:type>
                </ask:lineSketchStyleProps>
              </a:ext>
            </a:extLst>
          </a:ln>
        </p:spPr>
        <p:txBody>
          <a:bodyPr>
            <a:normAutofit/>
          </a:bodyPr>
          <a:lstStyle/>
          <a:p>
            <a:pPr algn="ctr"/>
            <a:r>
              <a:rPr lang="ru-RU" dirty="0">
                <a:latin typeface="Sylfaen" panose="010A0502050306030303" pitchFamily="18" charset="0"/>
              </a:rPr>
              <a:t>Женя Репко</a:t>
            </a:r>
          </a:p>
        </p:txBody>
      </p:sp>
    </p:spTree>
    <p:extLst>
      <p:ext uri="{BB962C8B-B14F-4D97-AF65-F5344CB8AC3E}">
        <p14:creationId xmlns:p14="http://schemas.microsoft.com/office/powerpoint/2010/main" val="23160930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6CEA93BA-72F2-4BB4-825D-83B00296F9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5987" y="513210"/>
            <a:ext cx="5536660" cy="1325563"/>
          </a:xfrm>
          <a:custGeom>
            <a:avLst/>
            <a:gdLst>
              <a:gd name="connsiteX0" fmla="*/ 0 w 5536660"/>
              <a:gd name="connsiteY0" fmla="*/ 0 h 1325563"/>
              <a:gd name="connsiteX1" fmla="*/ 442933 w 5536660"/>
              <a:gd name="connsiteY1" fmla="*/ 0 h 1325563"/>
              <a:gd name="connsiteX2" fmla="*/ 941232 w 5536660"/>
              <a:gd name="connsiteY2" fmla="*/ 0 h 1325563"/>
              <a:gd name="connsiteX3" fmla="*/ 1328798 w 5536660"/>
              <a:gd name="connsiteY3" fmla="*/ 0 h 1325563"/>
              <a:gd name="connsiteX4" fmla="*/ 1882464 w 5536660"/>
              <a:gd name="connsiteY4" fmla="*/ 0 h 1325563"/>
              <a:gd name="connsiteX5" fmla="*/ 2270031 w 5536660"/>
              <a:gd name="connsiteY5" fmla="*/ 0 h 1325563"/>
              <a:gd name="connsiteX6" fmla="*/ 2934430 w 5536660"/>
              <a:gd name="connsiteY6" fmla="*/ 0 h 1325563"/>
              <a:gd name="connsiteX7" fmla="*/ 3598829 w 5536660"/>
              <a:gd name="connsiteY7" fmla="*/ 0 h 1325563"/>
              <a:gd name="connsiteX8" fmla="*/ 4207862 w 5536660"/>
              <a:gd name="connsiteY8" fmla="*/ 0 h 1325563"/>
              <a:gd name="connsiteX9" fmla="*/ 4706161 w 5536660"/>
              <a:gd name="connsiteY9" fmla="*/ 0 h 1325563"/>
              <a:gd name="connsiteX10" fmla="*/ 5536660 w 5536660"/>
              <a:gd name="connsiteY10" fmla="*/ 0 h 1325563"/>
              <a:gd name="connsiteX11" fmla="*/ 5536660 w 5536660"/>
              <a:gd name="connsiteY11" fmla="*/ 428599 h 1325563"/>
              <a:gd name="connsiteX12" fmla="*/ 5536660 w 5536660"/>
              <a:gd name="connsiteY12" fmla="*/ 883709 h 1325563"/>
              <a:gd name="connsiteX13" fmla="*/ 5536660 w 5536660"/>
              <a:gd name="connsiteY13" fmla="*/ 1325563 h 1325563"/>
              <a:gd name="connsiteX14" fmla="*/ 5038361 w 5536660"/>
              <a:gd name="connsiteY14" fmla="*/ 1325563 h 1325563"/>
              <a:gd name="connsiteX15" fmla="*/ 4429328 w 5536660"/>
              <a:gd name="connsiteY15" fmla="*/ 1325563 h 1325563"/>
              <a:gd name="connsiteX16" fmla="*/ 3764929 w 5536660"/>
              <a:gd name="connsiteY16" fmla="*/ 1325563 h 1325563"/>
              <a:gd name="connsiteX17" fmla="*/ 3266629 w 5536660"/>
              <a:gd name="connsiteY17" fmla="*/ 1325563 h 1325563"/>
              <a:gd name="connsiteX18" fmla="*/ 2768330 w 5536660"/>
              <a:gd name="connsiteY18" fmla="*/ 1325563 h 1325563"/>
              <a:gd name="connsiteX19" fmla="*/ 2270031 w 5536660"/>
              <a:gd name="connsiteY19" fmla="*/ 1325563 h 1325563"/>
              <a:gd name="connsiteX20" fmla="*/ 1660998 w 5536660"/>
              <a:gd name="connsiteY20" fmla="*/ 1325563 h 1325563"/>
              <a:gd name="connsiteX21" fmla="*/ 1162699 w 5536660"/>
              <a:gd name="connsiteY21" fmla="*/ 1325563 h 1325563"/>
              <a:gd name="connsiteX22" fmla="*/ 775132 w 5536660"/>
              <a:gd name="connsiteY22" fmla="*/ 1325563 h 1325563"/>
              <a:gd name="connsiteX23" fmla="*/ 0 w 5536660"/>
              <a:gd name="connsiteY23" fmla="*/ 1325563 h 1325563"/>
              <a:gd name="connsiteX24" fmla="*/ 0 w 5536660"/>
              <a:gd name="connsiteY24" fmla="*/ 910220 h 1325563"/>
              <a:gd name="connsiteX25" fmla="*/ 0 w 5536660"/>
              <a:gd name="connsiteY25" fmla="*/ 455110 h 1325563"/>
              <a:gd name="connsiteX26" fmla="*/ 0 w 5536660"/>
              <a:gd name="connsiteY26" fmla="*/ 0 h 13255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5536660" h="1325563" fill="none" extrusionOk="0">
                <a:moveTo>
                  <a:pt x="0" y="0"/>
                </a:moveTo>
                <a:cubicBezTo>
                  <a:pt x="209866" y="-47876"/>
                  <a:pt x="228703" y="42710"/>
                  <a:pt x="442933" y="0"/>
                </a:cubicBezTo>
                <a:cubicBezTo>
                  <a:pt x="657163" y="-42710"/>
                  <a:pt x="714389" y="1963"/>
                  <a:pt x="941232" y="0"/>
                </a:cubicBezTo>
                <a:cubicBezTo>
                  <a:pt x="1168075" y="-1963"/>
                  <a:pt x="1145381" y="42729"/>
                  <a:pt x="1328798" y="0"/>
                </a:cubicBezTo>
                <a:cubicBezTo>
                  <a:pt x="1512215" y="-42729"/>
                  <a:pt x="1677451" y="4363"/>
                  <a:pt x="1882464" y="0"/>
                </a:cubicBezTo>
                <a:cubicBezTo>
                  <a:pt x="2087477" y="-4363"/>
                  <a:pt x="2111637" y="27536"/>
                  <a:pt x="2270031" y="0"/>
                </a:cubicBezTo>
                <a:cubicBezTo>
                  <a:pt x="2428425" y="-27536"/>
                  <a:pt x="2755664" y="54492"/>
                  <a:pt x="2934430" y="0"/>
                </a:cubicBezTo>
                <a:cubicBezTo>
                  <a:pt x="3113196" y="-54492"/>
                  <a:pt x="3368596" y="59053"/>
                  <a:pt x="3598829" y="0"/>
                </a:cubicBezTo>
                <a:cubicBezTo>
                  <a:pt x="3829062" y="-59053"/>
                  <a:pt x="4012543" y="7847"/>
                  <a:pt x="4207862" y="0"/>
                </a:cubicBezTo>
                <a:cubicBezTo>
                  <a:pt x="4403181" y="-7847"/>
                  <a:pt x="4463141" y="16874"/>
                  <a:pt x="4706161" y="0"/>
                </a:cubicBezTo>
                <a:cubicBezTo>
                  <a:pt x="4949181" y="-16874"/>
                  <a:pt x="5164327" y="79638"/>
                  <a:pt x="5536660" y="0"/>
                </a:cubicBezTo>
                <a:cubicBezTo>
                  <a:pt x="5566869" y="136228"/>
                  <a:pt x="5523921" y="219841"/>
                  <a:pt x="5536660" y="428599"/>
                </a:cubicBezTo>
                <a:cubicBezTo>
                  <a:pt x="5549399" y="637357"/>
                  <a:pt x="5510609" y="699543"/>
                  <a:pt x="5536660" y="883709"/>
                </a:cubicBezTo>
                <a:cubicBezTo>
                  <a:pt x="5562711" y="1067875"/>
                  <a:pt x="5497901" y="1145104"/>
                  <a:pt x="5536660" y="1325563"/>
                </a:cubicBezTo>
                <a:cubicBezTo>
                  <a:pt x="5425538" y="1351513"/>
                  <a:pt x="5258382" y="1284195"/>
                  <a:pt x="5038361" y="1325563"/>
                </a:cubicBezTo>
                <a:cubicBezTo>
                  <a:pt x="4818340" y="1366931"/>
                  <a:pt x="4699001" y="1275324"/>
                  <a:pt x="4429328" y="1325563"/>
                </a:cubicBezTo>
                <a:cubicBezTo>
                  <a:pt x="4159655" y="1375802"/>
                  <a:pt x="4074213" y="1325260"/>
                  <a:pt x="3764929" y="1325563"/>
                </a:cubicBezTo>
                <a:cubicBezTo>
                  <a:pt x="3455645" y="1325866"/>
                  <a:pt x="3434345" y="1306560"/>
                  <a:pt x="3266629" y="1325563"/>
                </a:cubicBezTo>
                <a:cubicBezTo>
                  <a:pt x="3098913" y="1344566"/>
                  <a:pt x="2886441" y="1270204"/>
                  <a:pt x="2768330" y="1325563"/>
                </a:cubicBezTo>
                <a:cubicBezTo>
                  <a:pt x="2650219" y="1380922"/>
                  <a:pt x="2430789" y="1314499"/>
                  <a:pt x="2270031" y="1325563"/>
                </a:cubicBezTo>
                <a:cubicBezTo>
                  <a:pt x="2109273" y="1336627"/>
                  <a:pt x="1951490" y="1256441"/>
                  <a:pt x="1660998" y="1325563"/>
                </a:cubicBezTo>
                <a:cubicBezTo>
                  <a:pt x="1370506" y="1394685"/>
                  <a:pt x="1360006" y="1309909"/>
                  <a:pt x="1162699" y="1325563"/>
                </a:cubicBezTo>
                <a:cubicBezTo>
                  <a:pt x="965392" y="1341217"/>
                  <a:pt x="877208" y="1305392"/>
                  <a:pt x="775132" y="1325563"/>
                </a:cubicBezTo>
                <a:cubicBezTo>
                  <a:pt x="673056" y="1345734"/>
                  <a:pt x="302580" y="1307973"/>
                  <a:pt x="0" y="1325563"/>
                </a:cubicBezTo>
                <a:cubicBezTo>
                  <a:pt x="-37952" y="1135405"/>
                  <a:pt x="32416" y="1072359"/>
                  <a:pt x="0" y="910220"/>
                </a:cubicBezTo>
                <a:cubicBezTo>
                  <a:pt x="-32416" y="748081"/>
                  <a:pt x="19330" y="669363"/>
                  <a:pt x="0" y="455110"/>
                </a:cubicBezTo>
                <a:cubicBezTo>
                  <a:pt x="-19330" y="240857"/>
                  <a:pt x="15111" y="200986"/>
                  <a:pt x="0" y="0"/>
                </a:cubicBezTo>
                <a:close/>
              </a:path>
              <a:path w="5536660" h="1325563" stroke="0" extrusionOk="0">
                <a:moveTo>
                  <a:pt x="0" y="0"/>
                </a:moveTo>
                <a:cubicBezTo>
                  <a:pt x="185252" y="-18968"/>
                  <a:pt x="209795" y="8977"/>
                  <a:pt x="387566" y="0"/>
                </a:cubicBezTo>
                <a:cubicBezTo>
                  <a:pt x="565337" y="-8977"/>
                  <a:pt x="637865" y="53934"/>
                  <a:pt x="885866" y="0"/>
                </a:cubicBezTo>
                <a:cubicBezTo>
                  <a:pt x="1133867" y="-53934"/>
                  <a:pt x="1354982" y="76607"/>
                  <a:pt x="1550265" y="0"/>
                </a:cubicBezTo>
                <a:cubicBezTo>
                  <a:pt x="1745548" y="-76607"/>
                  <a:pt x="1844926" y="14241"/>
                  <a:pt x="1937831" y="0"/>
                </a:cubicBezTo>
                <a:cubicBezTo>
                  <a:pt x="2030736" y="-14241"/>
                  <a:pt x="2298785" y="25406"/>
                  <a:pt x="2546864" y="0"/>
                </a:cubicBezTo>
                <a:cubicBezTo>
                  <a:pt x="2794943" y="-25406"/>
                  <a:pt x="2989911" y="44134"/>
                  <a:pt x="3211263" y="0"/>
                </a:cubicBezTo>
                <a:cubicBezTo>
                  <a:pt x="3432615" y="-44134"/>
                  <a:pt x="3564808" y="39344"/>
                  <a:pt x="3875662" y="0"/>
                </a:cubicBezTo>
                <a:cubicBezTo>
                  <a:pt x="4186516" y="-39344"/>
                  <a:pt x="4331974" y="8236"/>
                  <a:pt x="4484695" y="0"/>
                </a:cubicBezTo>
                <a:cubicBezTo>
                  <a:pt x="4637416" y="-8236"/>
                  <a:pt x="4797977" y="22933"/>
                  <a:pt x="5038361" y="0"/>
                </a:cubicBezTo>
                <a:cubicBezTo>
                  <a:pt x="5278745" y="-22933"/>
                  <a:pt x="5426983" y="57500"/>
                  <a:pt x="5536660" y="0"/>
                </a:cubicBezTo>
                <a:cubicBezTo>
                  <a:pt x="5577174" y="100990"/>
                  <a:pt x="5515980" y="307958"/>
                  <a:pt x="5536660" y="468366"/>
                </a:cubicBezTo>
                <a:cubicBezTo>
                  <a:pt x="5557340" y="628774"/>
                  <a:pt x="5517997" y="752990"/>
                  <a:pt x="5536660" y="923476"/>
                </a:cubicBezTo>
                <a:cubicBezTo>
                  <a:pt x="5555323" y="1093962"/>
                  <a:pt x="5495664" y="1165666"/>
                  <a:pt x="5536660" y="1325563"/>
                </a:cubicBezTo>
                <a:cubicBezTo>
                  <a:pt x="5343054" y="1339191"/>
                  <a:pt x="5260136" y="1314644"/>
                  <a:pt x="5038361" y="1325563"/>
                </a:cubicBezTo>
                <a:cubicBezTo>
                  <a:pt x="4816586" y="1336482"/>
                  <a:pt x="4685039" y="1273486"/>
                  <a:pt x="4540061" y="1325563"/>
                </a:cubicBezTo>
                <a:cubicBezTo>
                  <a:pt x="4395083" y="1377640"/>
                  <a:pt x="4234448" y="1287731"/>
                  <a:pt x="3986395" y="1325563"/>
                </a:cubicBezTo>
                <a:cubicBezTo>
                  <a:pt x="3738342" y="1363395"/>
                  <a:pt x="3553537" y="1309497"/>
                  <a:pt x="3321996" y="1325563"/>
                </a:cubicBezTo>
                <a:cubicBezTo>
                  <a:pt x="3090455" y="1341629"/>
                  <a:pt x="3002943" y="1323443"/>
                  <a:pt x="2768330" y="1325563"/>
                </a:cubicBezTo>
                <a:cubicBezTo>
                  <a:pt x="2533717" y="1327683"/>
                  <a:pt x="2300943" y="1281857"/>
                  <a:pt x="2103931" y="1325563"/>
                </a:cubicBezTo>
                <a:cubicBezTo>
                  <a:pt x="1906919" y="1369269"/>
                  <a:pt x="1745540" y="1325219"/>
                  <a:pt x="1494898" y="1325563"/>
                </a:cubicBezTo>
                <a:cubicBezTo>
                  <a:pt x="1244256" y="1325907"/>
                  <a:pt x="1224484" y="1281540"/>
                  <a:pt x="1107332" y="1325563"/>
                </a:cubicBezTo>
                <a:cubicBezTo>
                  <a:pt x="990180" y="1369586"/>
                  <a:pt x="744410" y="1267696"/>
                  <a:pt x="498299" y="1325563"/>
                </a:cubicBezTo>
                <a:cubicBezTo>
                  <a:pt x="252188" y="1383430"/>
                  <a:pt x="159659" y="1294911"/>
                  <a:pt x="0" y="1325563"/>
                </a:cubicBezTo>
                <a:cubicBezTo>
                  <a:pt x="-26893" y="1234980"/>
                  <a:pt x="21864" y="1075193"/>
                  <a:pt x="0" y="883709"/>
                </a:cubicBezTo>
                <a:cubicBezTo>
                  <a:pt x="-21864" y="692225"/>
                  <a:pt x="33149" y="640398"/>
                  <a:pt x="0" y="468366"/>
                </a:cubicBezTo>
                <a:cubicBezTo>
                  <a:pt x="-33149" y="296334"/>
                  <a:pt x="112" y="138072"/>
                  <a:pt x="0" y="0"/>
                </a:cubicBezTo>
                <a:close/>
              </a:path>
            </a:pathLst>
          </a:custGeom>
          <a:ln w="38100">
            <a:solidFill>
              <a:srgbClr val="C00000"/>
            </a:solidFill>
            <a:extLst>
              <a:ext uri="{C807C97D-BFC1-408E-A445-0C87EB9F89A2}">
                <ask:lineSketchStyleProps xmlns:ask="http://schemas.microsoft.com/office/drawing/2018/sketchyshapes" sd="776976215">
                  <ask:type>
                    <ask:lineSketchScribble/>
                  </ask:type>
                </ask:lineSketchStyleProps>
              </a:ext>
            </a:extLst>
          </a:ln>
        </p:spPr>
        <p:txBody>
          <a:bodyPr>
            <a:normAutofit/>
          </a:bodyPr>
          <a:lstStyle/>
          <a:p>
            <a:pPr algn="ctr"/>
            <a:r>
              <a:rPr lang="ru-RU" dirty="0">
                <a:latin typeface="Sylfaen" panose="010A0502050306030303" pitchFamily="18" charset="0"/>
              </a:rPr>
              <a:t>Пионеры – патриоты школы №35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4525B69-5354-4BD7-9947-72D587B0BEC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5513" r="26783"/>
          <a:stretch/>
        </p:blipFill>
        <p:spPr>
          <a:xfrm>
            <a:off x="6400800" y="275653"/>
            <a:ext cx="3318235" cy="4191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477FDA42-2803-4AC8-8F37-C15FF233A0DC}"/>
              </a:ext>
            </a:extLst>
          </p:cNvPr>
          <p:cNvSpPr txBox="1">
            <a:spLocks/>
          </p:cNvSpPr>
          <p:nvPr/>
        </p:nvSpPr>
        <p:spPr>
          <a:xfrm>
            <a:off x="9719035" y="1366887"/>
            <a:ext cx="2154920" cy="384846"/>
          </a:xfrm>
          <a:custGeom>
            <a:avLst/>
            <a:gdLst>
              <a:gd name="connsiteX0" fmla="*/ 0 w 2154920"/>
              <a:gd name="connsiteY0" fmla="*/ 0 h 384846"/>
              <a:gd name="connsiteX1" fmla="*/ 538730 w 2154920"/>
              <a:gd name="connsiteY1" fmla="*/ 0 h 384846"/>
              <a:gd name="connsiteX2" fmla="*/ 1055911 w 2154920"/>
              <a:gd name="connsiteY2" fmla="*/ 0 h 384846"/>
              <a:gd name="connsiteX3" fmla="*/ 1616190 w 2154920"/>
              <a:gd name="connsiteY3" fmla="*/ 0 h 384846"/>
              <a:gd name="connsiteX4" fmla="*/ 2154920 w 2154920"/>
              <a:gd name="connsiteY4" fmla="*/ 0 h 384846"/>
              <a:gd name="connsiteX5" fmla="*/ 2154920 w 2154920"/>
              <a:gd name="connsiteY5" fmla="*/ 384846 h 384846"/>
              <a:gd name="connsiteX6" fmla="*/ 1616190 w 2154920"/>
              <a:gd name="connsiteY6" fmla="*/ 384846 h 384846"/>
              <a:gd name="connsiteX7" fmla="*/ 1099009 w 2154920"/>
              <a:gd name="connsiteY7" fmla="*/ 384846 h 384846"/>
              <a:gd name="connsiteX8" fmla="*/ 560279 w 2154920"/>
              <a:gd name="connsiteY8" fmla="*/ 384846 h 384846"/>
              <a:gd name="connsiteX9" fmla="*/ 0 w 2154920"/>
              <a:gd name="connsiteY9" fmla="*/ 384846 h 384846"/>
              <a:gd name="connsiteX10" fmla="*/ 0 w 2154920"/>
              <a:gd name="connsiteY10" fmla="*/ 0 h 384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154920" h="384846" fill="none" extrusionOk="0">
                <a:moveTo>
                  <a:pt x="0" y="0"/>
                </a:moveTo>
                <a:cubicBezTo>
                  <a:pt x="128828" y="-44034"/>
                  <a:pt x="302913" y="28256"/>
                  <a:pt x="538730" y="0"/>
                </a:cubicBezTo>
                <a:cubicBezTo>
                  <a:pt x="774547" y="-28256"/>
                  <a:pt x="945966" y="21805"/>
                  <a:pt x="1055911" y="0"/>
                </a:cubicBezTo>
                <a:cubicBezTo>
                  <a:pt x="1165856" y="-21805"/>
                  <a:pt x="1472401" y="1552"/>
                  <a:pt x="1616190" y="0"/>
                </a:cubicBezTo>
                <a:cubicBezTo>
                  <a:pt x="1759979" y="-1552"/>
                  <a:pt x="1927424" y="31827"/>
                  <a:pt x="2154920" y="0"/>
                </a:cubicBezTo>
                <a:cubicBezTo>
                  <a:pt x="2199789" y="118806"/>
                  <a:pt x="2145221" y="273692"/>
                  <a:pt x="2154920" y="384846"/>
                </a:cubicBezTo>
                <a:cubicBezTo>
                  <a:pt x="1964709" y="399240"/>
                  <a:pt x="1773076" y="366483"/>
                  <a:pt x="1616190" y="384846"/>
                </a:cubicBezTo>
                <a:cubicBezTo>
                  <a:pt x="1459304" y="403209"/>
                  <a:pt x="1329657" y="365643"/>
                  <a:pt x="1099009" y="384846"/>
                </a:cubicBezTo>
                <a:cubicBezTo>
                  <a:pt x="868361" y="404049"/>
                  <a:pt x="708500" y="382531"/>
                  <a:pt x="560279" y="384846"/>
                </a:cubicBezTo>
                <a:cubicBezTo>
                  <a:pt x="412058" y="387161"/>
                  <a:pt x="215566" y="383261"/>
                  <a:pt x="0" y="384846"/>
                </a:cubicBezTo>
                <a:cubicBezTo>
                  <a:pt x="-6834" y="237772"/>
                  <a:pt x="11349" y="161624"/>
                  <a:pt x="0" y="0"/>
                </a:cubicBezTo>
                <a:close/>
              </a:path>
              <a:path w="2154920" h="384846" stroke="0" extrusionOk="0">
                <a:moveTo>
                  <a:pt x="0" y="0"/>
                </a:moveTo>
                <a:cubicBezTo>
                  <a:pt x="170123" y="-51265"/>
                  <a:pt x="273257" y="10512"/>
                  <a:pt x="474082" y="0"/>
                </a:cubicBezTo>
                <a:cubicBezTo>
                  <a:pt x="674907" y="-10512"/>
                  <a:pt x="784266" y="43546"/>
                  <a:pt x="991263" y="0"/>
                </a:cubicBezTo>
                <a:cubicBezTo>
                  <a:pt x="1198260" y="-43546"/>
                  <a:pt x="1396807" y="27686"/>
                  <a:pt x="1573092" y="0"/>
                </a:cubicBezTo>
                <a:cubicBezTo>
                  <a:pt x="1749377" y="-27686"/>
                  <a:pt x="2008777" y="2763"/>
                  <a:pt x="2154920" y="0"/>
                </a:cubicBezTo>
                <a:cubicBezTo>
                  <a:pt x="2180584" y="108248"/>
                  <a:pt x="2123217" y="248762"/>
                  <a:pt x="2154920" y="384846"/>
                </a:cubicBezTo>
                <a:cubicBezTo>
                  <a:pt x="1972985" y="448910"/>
                  <a:pt x="1809754" y="363611"/>
                  <a:pt x="1594641" y="384846"/>
                </a:cubicBezTo>
                <a:cubicBezTo>
                  <a:pt x="1379528" y="406081"/>
                  <a:pt x="1234678" y="380917"/>
                  <a:pt x="1120558" y="384846"/>
                </a:cubicBezTo>
                <a:cubicBezTo>
                  <a:pt x="1006438" y="388775"/>
                  <a:pt x="788843" y="367177"/>
                  <a:pt x="538730" y="384846"/>
                </a:cubicBezTo>
                <a:cubicBezTo>
                  <a:pt x="288617" y="402515"/>
                  <a:pt x="111955" y="371563"/>
                  <a:pt x="0" y="384846"/>
                </a:cubicBezTo>
                <a:cubicBezTo>
                  <a:pt x="-16675" y="199658"/>
                  <a:pt x="41364" y="159681"/>
                  <a:pt x="0" y="0"/>
                </a:cubicBezTo>
                <a:close/>
              </a:path>
            </a:pathLst>
          </a:custGeom>
          <a:ln w="38100">
            <a:solidFill>
              <a:srgbClr val="C00000"/>
            </a:solidFill>
            <a:extLst>
              <a:ext uri="{C807C97D-BFC1-408E-A445-0C87EB9F89A2}">
                <ask:lineSketchStyleProps xmlns:ask="http://schemas.microsoft.com/office/drawing/2018/sketchyshapes" sd="776976215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vert="horz" lIns="91440" tIns="45720" rIns="91440" bIns="45720" rtlCol="0" anchor="ctr">
            <a:normAutofit fontScale="8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dirty="0">
                <a:latin typeface="Sylfaen" panose="010A0502050306030303" pitchFamily="18" charset="0"/>
              </a:rPr>
              <a:t>Коля </a:t>
            </a:r>
            <a:r>
              <a:rPr lang="ru-RU" sz="2800" dirty="0" err="1">
                <a:latin typeface="Sylfaen" panose="010A0502050306030303" pitchFamily="18" charset="0"/>
              </a:rPr>
              <a:t>Кизим</a:t>
            </a:r>
            <a:endParaRPr lang="ru-RU" sz="2800" dirty="0">
              <a:latin typeface="Sylfaen" panose="010A0502050306030303" pitchFamily="18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4BCCC02E-B102-49E6-A3D5-D24B6D52A0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90706" y="3111892"/>
            <a:ext cx="2573665" cy="347045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BF43F243-8F28-4A9C-A073-E790FD07DA83}"/>
              </a:ext>
            </a:extLst>
          </p:cNvPr>
          <p:cNvSpPr txBox="1">
            <a:spLocks/>
          </p:cNvSpPr>
          <p:nvPr/>
        </p:nvSpPr>
        <p:spPr>
          <a:xfrm>
            <a:off x="7279064" y="6091287"/>
            <a:ext cx="2154920" cy="384846"/>
          </a:xfrm>
          <a:custGeom>
            <a:avLst/>
            <a:gdLst>
              <a:gd name="connsiteX0" fmla="*/ 0 w 2154920"/>
              <a:gd name="connsiteY0" fmla="*/ 0 h 384846"/>
              <a:gd name="connsiteX1" fmla="*/ 538730 w 2154920"/>
              <a:gd name="connsiteY1" fmla="*/ 0 h 384846"/>
              <a:gd name="connsiteX2" fmla="*/ 1055911 w 2154920"/>
              <a:gd name="connsiteY2" fmla="*/ 0 h 384846"/>
              <a:gd name="connsiteX3" fmla="*/ 1616190 w 2154920"/>
              <a:gd name="connsiteY3" fmla="*/ 0 h 384846"/>
              <a:gd name="connsiteX4" fmla="*/ 2154920 w 2154920"/>
              <a:gd name="connsiteY4" fmla="*/ 0 h 384846"/>
              <a:gd name="connsiteX5" fmla="*/ 2154920 w 2154920"/>
              <a:gd name="connsiteY5" fmla="*/ 384846 h 384846"/>
              <a:gd name="connsiteX6" fmla="*/ 1616190 w 2154920"/>
              <a:gd name="connsiteY6" fmla="*/ 384846 h 384846"/>
              <a:gd name="connsiteX7" fmla="*/ 1099009 w 2154920"/>
              <a:gd name="connsiteY7" fmla="*/ 384846 h 384846"/>
              <a:gd name="connsiteX8" fmla="*/ 560279 w 2154920"/>
              <a:gd name="connsiteY8" fmla="*/ 384846 h 384846"/>
              <a:gd name="connsiteX9" fmla="*/ 0 w 2154920"/>
              <a:gd name="connsiteY9" fmla="*/ 384846 h 384846"/>
              <a:gd name="connsiteX10" fmla="*/ 0 w 2154920"/>
              <a:gd name="connsiteY10" fmla="*/ 0 h 384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154920" h="384846" fill="none" extrusionOk="0">
                <a:moveTo>
                  <a:pt x="0" y="0"/>
                </a:moveTo>
                <a:cubicBezTo>
                  <a:pt x="128828" y="-44034"/>
                  <a:pt x="302913" y="28256"/>
                  <a:pt x="538730" y="0"/>
                </a:cubicBezTo>
                <a:cubicBezTo>
                  <a:pt x="774547" y="-28256"/>
                  <a:pt x="945966" y="21805"/>
                  <a:pt x="1055911" y="0"/>
                </a:cubicBezTo>
                <a:cubicBezTo>
                  <a:pt x="1165856" y="-21805"/>
                  <a:pt x="1472401" y="1552"/>
                  <a:pt x="1616190" y="0"/>
                </a:cubicBezTo>
                <a:cubicBezTo>
                  <a:pt x="1759979" y="-1552"/>
                  <a:pt x="1927424" y="31827"/>
                  <a:pt x="2154920" y="0"/>
                </a:cubicBezTo>
                <a:cubicBezTo>
                  <a:pt x="2199789" y="118806"/>
                  <a:pt x="2145221" y="273692"/>
                  <a:pt x="2154920" y="384846"/>
                </a:cubicBezTo>
                <a:cubicBezTo>
                  <a:pt x="1964709" y="399240"/>
                  <a:pt x="1773076" y="366483"/>
                  <a:pt x="1616190" y="384846"/>
                </a:cubicBezTo>
                <a:cubicBezTo>
                  <a:pt x="1459304" y="403209"/>
                  <a:pt x="1329657" y="365643"/>
                  <a:pt x="1099009" y="384846"/>
                </a:cubicBezTo>
                <a:cubicBezTo>
                  <a:pt x="868361" y="404049"/>
                  <a:pt x="708500" y="382531"/>
                  <a:pt x="560279" y="384846"/>
                </a:cubicBezTo>
                <a:cubicBezTo>
                  <a:pt x="412058" y="387161"/>
                  <a:pt x="215566" y="383261"/>
                  <a:pt x="0" y="384846"/>
                </a:cubicBezTo>
                <a:cubicBezTo>
                  <a:pt x="-6834" y="237772"/>
                  <a:pt x="11349" y="161624"/>
                  <a:pt x="0" y="0"/>
                </a:cubicBezTo>
                <a:close/>
              </a:path>
              <a:path w="2154920" h="384846" stroke="0" extrusionOk="0">
                <a:moveTo>
                  <a:pt x="0" y="0"/>
                </a:moveTo>
                <a:cubicBezTo>
                  <a:pt x="170123" y="-51265"/>
                  <a:pt x="273257" y="10512"/>
                  <a:pt x="474082" y="0"/>
                </a:cubicBezTo>
                <a:cubicBezTo>
                  <a:pt x="674907" y="-10512"/>
                  <a:pt x="784266" y="43546"/>
                  <a:pt x="991263" y="0"/>
                </a:cubicBezTo>
                <a:cubicBezTo>
                  <a:pt x="1198260" y="-43546"/>
                  <a:pt x="1396807" y="27686"/>
                  <a:pt x="1573092" y="0"/>
                </a:cubicBezTo>
                <a:cubicBezTo>
                  <a:pt x="1749377" y="-27686"/>
                  <a:pt x="2008777" y="2763"/>
                  <a:pt x="2154920" y="0"/>
                </a:cubicBezTo>
                <a:cubicBezTo>
                  <a:pt x="2180584" y="108248"/>
                  <a:pt x="2123217" y="248762"/>
                  <a:pt x="2154920" y="384846"/>
                </a:cubicBezTo>
                <a:cubicBezTo>
                  <a:pt x="1972985" y="448910"/>
                  <a:pt x="1809754" y="363611"/>
                  <a:pt x="1594641" y="384846"/>
                </a:cubicBezTo>
                <a:cubicBezTo>
                  <a:pt x="1379528" y="406081"/>
                  <a:pt x="1234678" y="380917"/>
                  <a:pt x="1120558" y="384846"/>
                </a:cubicBezTo>
                <a:cubicBezTo>
                  <a:pt x="1006438" y="388775"/>
                  <a:pt x="788843" y="367177"/>
                  <a:pt x="538730" y="384846"/>
                </a:cubicBezTo>
                <a:cubicBezTo>
                  <a:pt x="288617" y="402515"/>
                  <a:pt x="111955" y="371563"/>
                  <a:pt x="0" y="384846"/>
                </a:cubicBezTo>
                <a:cubicBezTo>
                  <a:pt x="-16675" y="199658"/>
                  <a:pt x="41364" y="159681"/>
                  <a:pt x="0" y="0"/>
                </a:cubicBezTo>
                <a:close/>
              </a:path>
            </a:pathLst>
          </a:custGeom>
          <a:ln w="38100">
            <a:solidFill>
              <a:srgbClr val="C00000"/>
            </a:solidFill>
            <a:extLst>
              <a:ext uri="{C807C97D-BFC1-408E-A445-0C87EB9F89A2}">
                <ask:lineSketchStyleProps xmlns:ask="http://schemas.microsoft.com/office/drawing/2018/sketchyshapes" sd="776976215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vert="horz" lIns="91440" tIns="45720" rIns="91440" bIns="45720" rtlCol="0" anchor="ctr">
            <a:normAutofit fontScale="8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dirty="0">
                <a:latin typeface="Sylfaen" panose="010A0502050306030303" pitchFamily="18" charset="0"/>
              </a:rPr>
              <a:t>Ваня </a:t>
            </a:r>
            <a:r>
              <a:rPr lang="ru-RU" sz="2800" dirty="0" err="1">
                <a:latin typeface="Sylfaen" panose="010A0502050306030303" pitchFamily="18" charset="0"/>
              </a:rPr>
              <a:t>Зятин</a:t>
            </a:r>
            <a:endParaRPr lang="ru-RU" sz="2800" dirty="0">
              <a:latin typeface="Sylfaen" panose="010A0502050306030303" pitchFamily="18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C6C9DEF-3F69-4691-9DF4-F7427CFF52C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5762" r="26618"/>
          <a:stretch/>
        </p:blipFill>
        <p:spPr>
          <a:xfrm>
            <a:off x="245098" y="2140931"/>
            <a:ext cx="2960841" cy="374610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1FC4D5B5-7727-410C-9400-8EA89BF0326D}"/>
              </a:ext>
            </a:extLst>
          </p:cNvPr>
          <p:cNvSpPr txBox="1">
            <a:spLocks/>
          </p:cNvSpPr>
          <p:nvPr/>
        </p:nvSpPr>
        <p:spPr>
          <a:xfrm>
            <a:off x="1916784" y="5923563"/>
            <a:ext cx="2154920" cy="384846"/>
          </a:xfrm>
          <a:custGeom>
            <a:avLst/>
            <a:gdLst>
              <a:gd name="connsiteX0" fmla="*/ 0 w 2154920"/>
              <a:gd name="connsiteY0" fmla="*/ 0 h 384846"/>
              <a:gd name="connsiteX1" fmla="*/ 538730 w 2154920"/>
              <a:gd name="connsiteY1" fmla="*/ 0 h 384846"/>
              <a:gd name="connsiteX2" fmla="*/ 1055911 w 2154920"/>
              <a:gd name="connsiteY2" fmla="*/ 0 h 384846"/>
              <a:gd name="connsiteX3" fmla="*/ 1616190 w 2154920"/>
              <a:gd name="connsiteY3" fmla="*/ 0 h 384846"/>
              <a:gd name="connsiteX4" fmla="*/ 2154920 w 2154920"/>
              <a:gd name="connsiteY4" fmla="*/ 0 h 384846"/>
              <a:gd name="connsiteX5" fmla="*/ 2154920 w 2154920"/>
              <a:gd name="connsiteY5" fmla="*/ 384846 h 384846"/>
              <a:gd name="connsiteX6" fmla="*/ 1616190 w 2154920"/>
              <a:gd name="connsiteY6" fmla="*/ 384846 h 384846"/>
              <a:gd name="connsiteX7" fmla="*/ 1099009 w 2154920"/>
              <a:gd name="connsiteY7" fmla="*/ 384846 h 384846"/>
              <a:gd name="connsiteX8" fmla="*/ 560279 w 2154920"/>
              <a:gd name="connsiteY8" fmla="*/ 384846 h 384846"/>
              <a:gd name="connsiteX9" fmla="*/ 0 w 2154920"/>
              <a:gd name="connsiteY9" fmla="*/ 384846 h 384846"/>
              <a:gd name="connsiteX10" fmla="*/ 0 w 2154920"/>
              <a:gd name="connsiteY10" fmla="*/ 0 h 384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154920" h="384846" fill="none" extrusionOk="0">
                <a:moveTo>
                  <a:pt x="0" y="0"/>
                </a:moveTo>
                <a:cubicBezTo>
                  <a:pt x="128828" y="-44034"/>
                  <a:pt x="302913" y="28256"/>
                  <a:pt x="538730" y="0"/>
                </a:cubicBezTo>
                <a:cubicBezTo>
                  <a:pt x="774547" y="-28256"/>
                  <a:pt x="945966" y="21805"/>
                  <a:pt x="1055911" y="0"/>
                </a:cubicBezTo>
                <a:cubicBezTo>
                  <a:pt x="1165856" y="-21805"/>
                  <a:pt x="1472401" y="1552"/>
                  <a:pt x="1616190" y="0"/>
                </a:cubicBezTo>
                <a:cubicBezTo>
                  <a:pt x="1759979" y="-1552"/>
                  <a:pt x="1927424" y="31827"/>
                  <a:pt x="2154920" y="0"/>
                </a:cubicBezTo>
                <a:cubicBezTo>
                  <a:pt x="2199789" y="118806"/>
                  <a:pt x="2145221" y="273692"/>
                  <a:pt x="2154920" y="384846"/>
                </a:cubicBezTo>
                <a:cubicBezTo>
                  <a:pt x="1964709" y="399240"/>
                  <a:pt x="1773076" y="366483"/>
                  <a:pt x="1616190" y="384846"/>
                </a:cubicBezTo>
                <a:cubicBezTo>
                  <a:pt x="1459304" y="403209"/>
                  <a:pt x="1329657" y="365643"/>
                  <a:pt x="1099009" y="384846"/>
                </a:cubicBezTo>
                <a:cubicBezTo>
                  <a:pt x="868361" y="404049"/>
                  <a:pt x="708500" y="382531"/>
                  <a:pt x="560279" y="384846"/>
                </a:cubicBezTo>
                <a:cubicBezTo>
                  <a:pt x="412058" y="387161"/>
                  <a:pt x="215566" y="383261"/>
                  <a:pt x="0" y="384846"/>
                </a:cubicBezTo>
                <a:cubicBezTo>
                  <a:pt x="-6834" y="237772"/>
                  <a:pt x="11349" y="161624"/>
                  <a:pt x="0" y="0"/>
                </a:cubicBezTo>
                <a:close/>
              </a:path>
              <a:path w="2154920" h="384846" stroke="0" extrusionOk="0">
                <a:moveTo>
                  <a:pt x="0" y="0"/>
                </a:moveTo>
                <a:cubicBezTo>
                  <a:pt x="170123" y="-51265"/>
                  <a:pt x="273257" y="10512"/>
                  <a:pt x="474082" y="0"/>
                </a:cubicBezTo>
                <a:cubicBezTo>
                  <a:pt x="674907" y="-10512"/>
                  <a:pt x="784266" y="43546"/>
                  <a:pt x="991263" y="0"/>
                </a:cubicBezTo>
                <a:cubicBezTo>
                  <a:pt x="1198260" y="-43546"/>
                  <a:pt x="1396807" y="27686"/>
                  <a:pt x="1573092" y="0"/>
                </a:cubicBezTo>
                <a:cubicBezTo>
                  <a:pt x="1749377" y="-27686"/>
                  <a:pt x="2008777" y="2763"/>
                  <a:pt x="2154920" y="0"/>
                </a:cubicBezTo>
                <a:cubicBezTo>
                  <a:pt x="2180584" y="108248"/>
                  <a:pt x="2123217" y="248762"/>
                  <a:pt x="2154920" y="384846"/>
                </a:cubicBezTo>
                <a:cubicBezTo>
                  <a:pt x="1972985" y="448910"/>
                  <a:pt x="1809754" y="363611"/>
                  <a:pt x="1594641" y="384846"/>
                </a:cubicBezTo>
                <a:cubicBezTo>
                  <a:pt x="1379528" y="406081"/>
                  <a:pt x="1234678" y="380917"/>
                  <a:pt x="1120558" y="384846"/>
                </a:cubicBezTo>
                <a:cubicBezTo>
                  <a:pt x="1006438" y="388775"/>
                  <a:pt x="788843" y="367177"/>
                  <a:pt x="538730" y="384846"/>
                </a:cubicBezTo>
                <a:cubicBezTo>
                  <a:pt x="288617" y="402515"/>
                  <a:pt x="111955" y="371563"/>
                  <a:pt x="0" y="384846"/>
                </a:cubicBezTo>
                <a:cubicBezTo>
                  <a:pt x="-16675" y="199658"/>
                  <a:pt x="41364" y="159681"/>
                  <a:pt x="0" y="0"/>
                </a:cubicBezTo>
                <a:close/>
              </a:path>
            </a:pathLst>
          </a:custGeom>
          <a:ln w="38100">
            <a:solidFill>
              <a:srgbClr val="C00000"/>
            </a:solidFill>
            <a:extLst>
              <a:ext uri="{C807C97D-BFC1-408E-A445-0C87EB9F89A2}">
                <ask:lineSketchStyleProps xmlns:ask="http://schemas.microsoft.com/office/drawing/2018/sketchyshapes" sd="776976215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vert="horz" lIns="91440" tIns="45720" rIns="91440" bIns="45720" rtlCol="0" anchor="ctr">
            <a:normAutofit fontScale="8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dirty="0">
                <a:latin typeface="Sylfaen" panose="010A0502050306030303" pitchFamily="18" charset="0"/>
              </a:rPr>
              <a:t>Игорь </a:t>
            </a:r>
            <a:r>
              <a:rPr lang="ru-RU" sz="2800" dirty="0" err="1">
                <a:latin typeface="Sylfaen" panose="010A0502050306030303" pitchFamily="18" charset="0"/>
              </a:rPr>
              <a:t>Нейгоф</a:t>
            </a:r>
            <a:endParaRPr lang="ru-RU" sz="2800" dirty="0">
              <a:latin typeface="Sylfaen" panose="010A050205030603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99446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621B795-5EA9-4C57-9DE9-3B56E90D61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0497" y="457198"/>
            <a:ext cx="8879154" cy="466155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606CC2C5-94A6-4F33-B6DA-8B2E1B5449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08411" y="5330307"/>
            <a:ext cx="9177890" cy="1325563"/>
          </a:xfrm>
          <a:custGeom>
            <a:avLst/>
            <a:gdLst>
              <a:gd name="connsiteX0" fmla="*/ 0 w 9177890"/>
              <a:gd name="connsiteY0" fmla="*/ 0 h 1325563"/>
              <a:gd name="connsiteX1" fmla="*/ 665397 w 9177890"/>
              <a:gd name="connsiteY1" fmla="*/ 0 h 1325563"/>
              <a:gd name="connsiteX2" fmla="*/ 1422573 w 9177890"/>
              <a:gd name="connsiteY2" fmla="*/ 0 h 1325563"/>
              <a:gd name="connsiteX3" fmla="*/ 1996191 w 9177890"/>
              <a:gd name="connsiteY3" fmla="*/ 0 h 1325563"/>
              <a:gd name="connsiteX4" fmla="*/ 2478030 w 9177890"/>
              <a:gd name="connsiteY4" fmla="*/ 0 h 1325563"/>
              <a:gd name="connsiteX5" fmla="*/ 2959870 w 9177890"/>
              <a:gd name="connsiteY5" fmla="*/ 0 h 1325563"/>
              <a:gd name="connsiteX6" fmla="*/ 3441709 w 9177890"/>
              <a:gd name="connsiteY6" fmla="*/ 0 h 1325563"/>
              <a:gd name="connsiteX7" fmla="*/ 4015327 w 9177890"/>
              <a:gd name="connsiteY7" fmla="*/ 0 h 1325563"/>
              <a:gd name="connsiteX8" fmla="*/ 4405387 w 9177890"/>
              <a:gd name="connsiteY8" fmla="*/ 0 h 1325563"/>
              <a:gd name="connsiteX9" fmla="*/ 5070784 w 9177890"/>
              <a:gd name="connsiteY9" fmla="*/ 0 h 1325563"/>
              <a:gd name="connsiteX10" fmla="*/ 5736181 w 9177890"/>
              <a:gd name="connsiteY10" fmla="*/ 0 h 1325563"/>
              <a:gd name="connsiteX11" fmla="*/ 6126242 w 9177890"/>
              <a:gd name="connsiteY11" fmla="*/ 0 h 1325563"/>
              <a:gd name="connsiteX12" fmla="*/ 6791639 w 9177890"/>
              <a:gd name="connsiteY12" fmla="*/ 0 h 1325563"/>
              <a:gd name="connsiteX13" fmla="*/ 7273478 w 9177890"/>
              <a:gd name="connsiteY13" fmla="*/ 0 h 1325563"/>
              <a:gd name="connsiteX14" fmla="*/ 8030654 w 9177890"/>
              <a:gd name="connsiteY14" fmla="*/ 0 h 1325563"/>
              <a:gd name="connsiteX15" fmla="*/ 9177890 w 9177890"/>
              <a:gd name="connsiteY15" fmla="*/ 0 h 1325563"/>
              <a:gd name="connsiteX16" fmla="*/ 9177890 w 9177890"/>
              <a:gd name="connsiteY16" fmla="*/ 455110 h 1325563"/>
              <a:gd name="connsiteX17" fmla="*/ 9177890 w 9177890"/>
              <a:gd name="connsiteY17" fmla="*/ 923476 h 1325563"/>
              <a:gd name="connsiteX18" fmla="*/ 9177890 w 9177890"/>
              <a:gd name="connsiteY18" fmla="*/ 1325563 h 1325563"/>
              <a:gd name="connsiteX19" fmla="*/ 8879609 w 9177890"/>
              <a:gd name="connsiteY19" fmla="*/ 1325563 h 1325563"/>
              <a:gd name="connsiteX20" fmla="*/ 8489548 w 9177890"/>
              <a:gd name="connsiteY20" fmla="*/ 1325563 h 1325563"/>
              <a:gd name="connsiteX21" fmla="*/ 7732372 w 9177890"/>
              <a:gd name="connsiteY21" fmla="*/ 1325563 h 1325563"/>
              <a:gd name="connsiteX22" fmla="*/ 7158754 w 9177890"/>
              <a:gd name="connsiteY22" fmla="*/ 1325563 h 1325563"/>
              <a:gd name="connsiteX23" fmla="*/ 6585136 w 9177890"/>
              <a:gd name="connsiteY23" fmla="*/ 1325563 h 1325563"/>
              <a:gd name="connsiteX24" fmla="*/ 5919739 w 9177890"/>
              <a:gd name="connsiteY24" fmla="*/ 1325563 h 1325563"/>
              <a:gd name="connsiteX25" fmla="*/ 5162563 w 9177890"/>
              <a:gd name="connsiteY25" fmla="*/ 1325563 h 1325563"/>
              <a:gd name="connsiteX26" fmla="*/ 4864282 w 9177890"/>
              <a:gd name="connsiteY26" fmla="*/ 1325563 h 1325563"/>
              <a:gd name="connsiteX27" fmla="*/ 4474221 w 9177890"/>
              <a:gd name="connsiteY27" fmla="*/ 1325563 h 1325563"/>
              <a:gd name="connsiteX28" fmla="*/ 4084161 w 9177890"/>
              <a:gd name="connsiteY28" fmla="*/ 1325563 h 1325563"/>
              <a:gd name="connsiteX29" fmla="*/ 3510543 w 9177890"/>
              <a:gd name="connsiteY29" fmla="*/ 1325563 h 1325563"/>
              <a:gd name="connsiteX30" fmla="*/ 3212262 w 9177890"/>
              <a:gd name="connsiteY30" fmla="*/ 1325563 h 1325563"/>
              <a:gd name="connsiteX31" fmla="*/ 2638643 w 9177890"/>
              <a:gd name="connsiteY31" fmla="*/ 1325563 h 1325563"/>
              <a:gd name="connsiteX32" fmla="*/ 2156804 w 9177890"/>
              <a:gd name="connsiteY32" fmla="*/ 1325563 h 1325563"/>
              <a:gd name="connsiteX33" fmla="*/ 1491407 w 9177890"/>
              <a:gd name="connsiteY33" fmla="*/ 1325563 h 1325563"/>
              <a:gd name="connsiteX34" fmla="*/ 1193126 w 9177890"/>
              <a:gd name="connsiteY34" fmla="*/ 1325563 h 1325563"/>
              <a:gd name="connsiteX35" fmla="*/ 0 w 9177890"/>
              <a:gd name="connsiteY35" fmla="*/ 1325563 h 1325563"/>
              <a:gd name="connsiteX36" fmla="*/ 0 w 9177890"/>
              <a:gd name="connsiteY36" fmla="*/ 870453 h 1325563"/>
              <a:gd name="connsiteX37" fmla="*/ 0 w 9177890"/>
              <a:gd name="connsiteY37" fmla="*/ 455110 h 1325563"/>
              <a:gd name="connsiteX38" fmla="*/ 0 w 9177890"/>
              <a:gd name="connsiteY38" fmla="*/ 0 h 13255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</a:cxnLst>
            <a:rect l="l" t="t" r="r" b="b"/>
            <a:pathLst>
              <a:path w="9177890" h="1325563" fill="none" extrusionOk="0">
                <a:moveTo>
                  <a:pt x="0" y="0"/>
                </a:moveTo>
                <a:cubicBezTo>
                  <a:pt x="243895" y="-32403"/>
                  <a:pt x="406251" y="49182"/>
                  <a:pt x="665397" y="0"/>
                </a:cubicBezTo>
                <a:cubicBezTo>
                  <a:pt x="924543" y="-49182"/>
                  <a:pt x="1247661" y="82193"/>
                  <a:pt x="1422573" y="0"/>
                </a:cubicBezTo>
                <a:cubicBezTo>
                  <a:pt x="1597485" y="-82193"/>
                  <a:pt x="1868885" y="26253"/>
                  <a:pt x="1996191" y="0"/>
                </a:cubicBezTo>
                <a:cubicBezTo>
                  <a:pt x="2123497" y="-26253"/>
                  <a:pt x="2332255" y="6677"/>
                  <a:pt x="2478030" y="0"/>
                </a:cubicBezTo>
                <a:cubicBezTo>
                  <a:pt x="2623805" y="-6677"/>
                  <a:pt x="2731151" y="8106"/>
                  <a:pt x="2959870" y="0"/>
                </a:cubicBezTo>
                <a:cubicBezTo>
                  <a:pt x="3188589" y="-8106"/>
                  <a:pt x="3328316" y="24708"/>
                  <a:pt x="3441709" y="0"/>
                </a:cubicBezTo>
                <a:cubicBezTo>
                  <a:pt x="3555102" y="-24708"/>
                  <a:pt x="3829985" y="35160"/>
                  <a:pt x="4015327" y="0"/>
                </a:cubicBezTo>
                <a:cubicBezTo>
                  <a:pt x="4200669" y="-35160"/>
                  <a:pt x="4300132" y="5941"/>
                  <a:pt x="4405387" y="0"/>
                </a:cubicBezTo>
                <a:cubicBezTo>
                  <a:pt x="4510642" y="-5941"/>
                  <a:pt x="4833035" y="63279"/>
                  <a:pt x="5070784" y="0"/>
                </a:cubicBezTo>
                <a:cubicBezTo>
                  <a:pt x="5308533" y="-63279"/>
                  <a:pt x="5542550" y="59098"/>
                  <a:pt x="5736181" y="0"/>
                </a:cubicBezTo>
                <a:cubicBezTo>
                  <a:pt x="5929812" y="-59098"/>
                  <a:pt x="5997701" y="6783"/>
                  <a:pt x="6126242" y="0"/>
                </a:cubicBezTo>
                <a:cubicBezTo>
                  <a:pt x="6254783" y="-6783"/>
                  <a:pt x="6582112" y="17733"/>
                  <a:pt x="6791639" y="0"/>
                </a:cubicBezTo>
                <a:cubicBezTo>
                  <a:pt x="7001166" y="-17733"/>
                  <a:pt x="7050787" y="23597"/>
                  <a:pt x="7273478" y="0"/>
                </a:cubicBezTo>
                <a:cubicBezTo>
                  <a:pt x="7496169" y="-23597"/>
                  <a:pt x="7762242" y="64646"/>
                  <a:pt x="8030654" y="0"/>
                </a:cubicBezTo>
                <a:cubicBezTo>
                  <a:pt x="8299066" y="-64646"/>
                  <a:pt x="8689348" y="82524"/>
                  <a:pt x="9177890" y="0"/>
                </a:cubicBezTo>
                <a:cubicBezTo>
                  <a:pt x="9213173" y="104324"/>
                  <a:pt x="9130735" y="262971"/>
                  <a:pt x="9177890" y="455110"/>
                </a:cubicBezTo>
                <a:cubicBezTo>
                  <a:pt x="9225045" y="647249"/>
                  <a:pt x="9156799" y="772864"/>
                  <a:pt x="9177890" y="923476"/>
                </a:cubicBezTo>
                <a:cubicBezTo>
                  <a:pt x="9198981" y="1074088"/>
                  <a:pt x="9156234" y="1133220"/>
                  <a:pt x="9177890" y="1325563"/>
                </a:cubicBezTo>
                <a:cubicBezTo>
                  <a:pt x="9062114" y="1343540"/>
                  <a:pt x="8968359" y="1291021"/>
                  <a:pt x="8879609" y="1325563"/>
                </a:cubicBezTo>
                <a:cubicBezTo>
                  <a:pt x="8790859" y="1360105"/>
                  <a:pt x="8677131" y="1295011"/>
                  <a:pt x="8489548" y="1325563"/>
                </a:cubicBezTo>
                <a:cubicBezTo>
                  <a:pt x="8301965" y="1356115"/>
                  <a:pt x="8094424" y="1293123"/>
                  <a:pt x="7732372" y="1325563"/>
                </a:cubicBezTo>
                <a:cubicBezTo>
                  <a:pt x="7370320" y="1358003"/>
                  <a:pt x="7291765" y="1293175"/>
                  <a:pt x="7158754" y="1325563"/>
                </a:cubicBezTo>
                <a:cubicBezTo>
                  <a:pt x="7025743" y="1357951"/>
                  <a:pt x="6824775" y="1317288"/>
                  <a:pt x="6585136" y="1325563"/>
                </a:cubicBezTo>
                <a:cubicBezTo>
                  <a:pt x="6345497" y="1333838"/>
                  <a:pt x="6173232" y="1299256"/>
                  <a:pt x="5919739" y="1325563"/>
                </a:cubicBezTo>
                <a:cubicBezTo>
                  <a:pt x="5666246" y="1351870"/>
                  <a:pt x="5434205" y="1299646"/>
                  <a:pt x="5162563" y="1325563"/>
                </a:cubicBezTo>
                <a:cubicBezTo>
                  <a:pt x="4890921" y="1351480"/>
                  <a:pt x="4988182" y="1322701"/>
                  <a:pt x="4864282" y="1325563"/>
                </a:cubicBezTo>
                <a:cubicBezTo>
                  <a:pt x="4740382" y="1328425"/>
                  <a:pt x="4630292" y="1291581"/>
                  <a:pt x="4474221" y="1325563"/>
                </a:cubicBezTo>
                <a:cubicBezTo>
                  <a:pt x="4318150" y="1359545"/>
                  <a:pt x="4203346" y="1325048"/>
                  <a:pt x="4084161" y="1325563"/>
                </a:cubicBezTo>
                <a:cubicBezTo>
                  <a:pt x="3964976" y="1326078"/>
                  <a:pt x="3773380" y="1301932"/>
                  <a:pt x="3510543" y="1325563"/>
                </a:cubicBezTo>
                <a:cubicBezTo>
                  <a:pt x="3247706" y="1349194"/>
                  <a:pt x="3272972" y="1294010"/>
                  <a:pt x="3212262" y="1325563"/>
                </a:cubicBezTo>
                <a:cubicBezTo>
                  <a:pt x="3151552" y="1357116"/>
                  <a:pt x="2842837" y="1261498"/>
                  <a:pt x="2638643" y="1325563"/>
                </a:cubicBezTo>
                <a:cubicBezTo>
                  <a:pt x="2434449" y="1389628"/>
                  <a:pt x="2265531" y="1304652"/>
                  <a:pt x="2156804" y="1325563"/>
                </a:cubicBezTo>
                <a:cubicBezTo>
                  <a:pt x="2048077" y="1346474"/>
                  <a:pt x="1722594" y="1298241"/>
                  <a:pt x="1491407" y="1325563"/>
                </a:cubicBezTo>
                <a:cubicBezTo>
                  <a:pt x="1260220" y="1352885"/>
                  <a:pt x="1268482" y="1300851"/>
                  <a:pt x="1193126" y="1325563"/>
                </a:cubicBezTo>
                <a:cubicBezTo>
                  <a:pt x="1117770" y="1350275"/>
                  <a:pt x="303677" y="1213385"/>
                  <a:pt x="0" y="1325563"/>
                </a:cubicBezTo>
                <a:cubicBezTo>
                  <a:pt x="-43330" y="1103440"/>
                  <a:pt x="52441" y="1035855"/>
                  <a:pt x="0" y="870453"/>
                </a:cubicBezTo>
                <a:cubicBezTo>
                  <a:pt x="-52441" y="705051"/>
                  <a:pt x="36171" y="640330"/>
                  <a:pt x="0" y="455110"/>
                </a:cubicBezTo>
                <a:cubicBezTo>
                  <a:pt x="-36171" y="269890"/>
                  <a:pt x="37245" y="176719"/>
                  <a:pt x="0" y="0"/>
                </a:cubicBezTo>
                <a:close/>
              </a:path>
              <a:path w="9177890" h="1325563" stroke="0" extrusionOk="0">
                <a:moveTo>
                  <a:pt x="0" y="0"/>
                </a:moveTo>
                <a:cubicBezTo>
                  <a:pt x="83548" y="-7190"/>
                  <a:pt x="181998" y="29956"/>
                  <a:pt x="298281" y="0"/>
                </a:cubicBezTo>
                <a:cubicBezTo>
                  <a:pt x="414564" y="-29956"/>
                  <a:pt x="584224" y="14015"/>
                  <a:pt x="780121" y="0"/>
                </a:cubicBezTo>
                <a:cubicBezTo>
                  <a:pt x="976018" y="-14015"/>
                  <a:pt x="1222772" y="62716"/>
                  <a:pt x="1537297" y="0"/>
                </a:cubicBezTo>
                <a:cubicBezTo>
                  <a:pt x="1851822" y="-62716"/>
                  <a:pt x="1732762" y="486"/>
                  <a:pt x="1835578" y="0"/>
                </a:cubicBezTo>
                <a:cubicBezTo>
                  <a:pt x="1938394" y="-486"/>
                  <a:pt x="2222070" y="6387"/>
                  <a:pt x="2500975" y="0"/>
                </a:cubicBezTo>
                <a:cubicBezTo>
                  <a:pt x="2779880" y="-6387"/>
                  <a:pt x="2990163" y="23527"/>
                  <a:pt x="3258151" y="0"/>
                </a:cubicBezTo>
                <a:cubicBezTo>
                  <a:pt x="3526139" y="-23527"/>
                  <a:pt x="3822282" y="87821"/>
                  <a:pt x="4015327" y="0"/>
                </a:cubicBezTo>
                <a:cubicBezTo>
                  <a:pt x="4208372" y="-87821"/>
                  <a:pt x="4457365" y="38090"/>
                  <a:pt x="4680724" y="0"/>
                </a:cubicBezTo>
                <a:cubicBezTo>
                  <a:pt x="4904083" y="-38090"/>
                  <a:pt x="4977269" y="1572"/>
                  <a:pt x="5254342" y="0"/>
                </a:cubicBezTo>
                <a:cubicBezTo>
                  <a:pt x="5531415" y="-1572"/>
                  <a:pt x="5597566" y="55668"/>
                  <a:pt x="5736181" y="0"/>
                </a:cubicBezTo>
                <a:cubicBezTo>
                  <a:pt x="5874796" y="-55668"/>
                  <a:pt x="6275206" y="49022"/>
                  <a:pt x="6493357" y="0"/>
                </a:cubicBezTo>
                <a:cubicBezTo>
                  <a:pt x="6711508" y="-49022"/>
                  <a:pt x="6996241" y="74709"/>
                  <a:pt x="7250533" y="0"/>
                </a:cubicBezTo>
                <a:cubicBezTo>
                  <a:pt x="7504825" y="-74709"/>
                  <a:pt x="7688886" y="44444"/>
                  <a:pt x="7824151" y="0"/>
                </a:cubicBezTo>
                <a:cubicBezTo>
                  <a:pt x="7959416" y="-44444"/>
                  <a:pt x="8322268" y="6594"/>
                  <a:pt x="8489548" y="0"/>
                </a:cubicBezTo>
                <a:cubicBezTo>
                  <a:pt x="8656828" y="-6594"/>
                  <a:pt x="8988255" y="2401"/>
                  <a:pt x="9177890" y="0"/>
                </a:cubicBezTo>
                <a:cubicBezTo>
                  <a:pt x="9196457" y="146978"/>
                  <a:pt x="9143446" y="332141"/>
                  <a:pt x="9177890" y="441854"/>
                </a:cubicBezTo>
                <a:cubicBezTo>
                  <a:pt x="9212334" y="551567"/>
                  <a:pt x="9169641" y="668790"/>
                  <a:pt x="9177890" y="857197"/>
                </a:cubicBezTo>
                <a:cubicBezTo>
                  <a:pt x="9186139" y="1045604"/>
                  <a:pt x="9160780" y="1177722"/>
                  <a:pt x="9177890" y="1325563"/>
                </a:cubicBezTo>
                <a:cubicBezTo>
                  <a:pt x="8919609" y="1394017"/>
                  <a:pt x="8727353" y="1258582"/>
                  <a:pt x="8604272" y="1325563"/>
                </a:cubicBezTo>
                <a:cubicBezTo>
                  <a:pt x="8481191" y="1392544"/>
                  <a:pt x="8217053" y="1258243"/>
                  <a:pt x="7938875" y="1325563"/>
                </a:cubicBezTo>
                <a:cubicBezTo>
                  <a:pt x="7660697" y="1392883"/>
                  <a:pt x="7726963" y="1310887"/>
                  <a:pt x="7640593" y="1325563"/>
                </a:cubicBezTo>
                <a:cubicBezTo>
                  <a:pt x="7554223" y="1340239"/>
                  <a:pt x="7272687" y="1275865"/>
                  <a:pt x="6975196" y="1325563"/>
                </a:cubicBezTo>
                <a:cubicBezTo>
                  <a:pt x="6677705" y="1375261"/>
                  <a:pt x="6780961" y="1323520"/>
                  <a:pt x="6676915" y="1325563"/>
                </a:cubicBezTo>
                <a:cubicBezTo>
                  <a:pt x="6572869" y="1327606"/>
                  <a:pt x="6295215" y="1299086"/>
                  <a:pt x="6103297" y="1325563"/>
                </a:cubicBezTo>
                <a:cubicBezTo>
                  <a:pt x="5911379" y="1352040"/>
                  <a:pt x="5800812" y="1273644"/>
                  <a:pt x="5621458" y="1325563"/>
                </a:cubicBezTo>
                <a:cubicBezTo>
                  <a:pt x="5442104" y="1377482"/>
                  <a:pt x="5054020" y="1251091"/>
                  <a:pt x="4864282" y="1325563"/>
                </a:cubicBezTo>
                <a:cubicBezTo>
                  <a:pt x="4674544" y="1400035"/>
                  <a:pt x="4638282" y="1293443"/>
                  <a:pt x="4566000" y="1325563"/>
                </a:cubicBezTo>
                <a:cubicBezTo>
                  <a:pt x="4493718" y="1357683"/>
                  <a:pt x="4020890" y="1255420"/>
                  <a:pt x="3808824" y="1325563"/>
                </a:cubicBezTo>
                <a:cubicBezTo>
                  <a:pt x="3596758" y="1395706"/>
                  <a:pt x="3657982" y="1300656"/>
                  <a:pt x="3510543" y="1325563"/>
                </a:cubicBezTo>
                <a:cubicBezTo>
                  <a:pt x="3363104" y="1350470"/>
                  <a:pt x="2981701" y="1268726"/>
                  <a:pt x="2845146" y="1325563"/>
                </a:cubicBezTo>
                <a:cubicBezTo>
                  <a:pt x="2708591" y="1382400"/>
                  <a:pt x="2302628" y="1299032"/>
                  <a:pt x="2087970" y="1325563"/>
                </a:cubicBezTo>
                <a:cubicBezTo>
                  <a:pt x="1873312" y="1352094"/>
                  <a:pt x="1642609" y="1249359"/>
                  <a:pt x="1422573" y="1325563"/>
                </a:cubicBezTo>
                <a:cubicBezTo>
                  <a:pt x="1202537" y="1401767"/>
                  <a:pt x="1148333" y="1283285"/>
                  <a:pt x="1032513" y="1325563"/>
                </a:cubicBezTo>
                <a:cubicBezTo>
                  <a:pt x="916693" y="1367841"/>
                  <a:pt x="479203" y="1315555"/>
                  <a:pt x="0" y="1325563"/>
                </a:cubicBezTo>
                <a:cubicBezTo>
                  <a:pt x="-40336" y="1173043"/>
                  <a:pt x="40501" y="1079789"/>
                  <a:pt x="0" y="857197"/>
                </a:cubicBezTo>
                <a:cubicBezTo>
                  <a:pt x="-40501" y="634605"/>
                  <a:pt x="33092" y="617216"/>
                  <a:pt x="0" y="388832"/>
                </a:cubicBezTo>
                <a:cubicBezTo>
                  <a:pt x="-33092" y="160448"/>
                  <a:pt x="3070" y="182304"/>
                  <a:pt x="0" y="0"/>
                </a:cubicBezTo>
                <a:close/>
              </a:path>
            </a:pathLst>
          </a:custGeom>
          <a:ln w="38100">
            <a:solidFill>
              <a:srgbClr val="C00000"/>
            </a:solidFill>
            <a:extLst>
              <a:ext uri="{C807C97D-BFC1-408E-A445-0C87EB9F89A2}">
                <ask:lineSketchStyleProps xmlns:ask="http://schemas.microsoft.com/office/drawing/2018/sketchyshapes" sd="776976215">
                  <ask:type>
                    <ask:lineSketchScribble/>
                  </ask:type>
                </ask:lineSketchStyleProps>
              </a:ext>
            </a:extLst>
          </a:ln>
        </p:spPr>
        <p:txBody>
          <a:bodyPr>
            <a:normAutofit/>
          </a:bodyPr>
          <a:lstStyle/>
          <a:p>
            <a:pPr algn="ctr"/>
            <a:r>
              <a:rPr lang="ru-RU" dirty="0">
                <a:latin typeface="Sylfaen" panose="010A0502050306030303" pitchFamily="18" charset="0"/>
              </a:rPr>
              <a:t>Витя </a:t>
            </a:r>
            <a:r>
              <a:rPr lang="ru-RU" dirty="0" err="1">
                <a:latin typeface="Sylfaen" panose="010A0502050306030303" pitchFamily="18" charset="0"/>
              </a:rPr>
              <a:t>Черевичкин</a:t>
            </a:r>
            <a:endParaRPr lang="ru-RU" dirty="0">
              <a:latin typeface="Sylfaen" panose="010A050205030603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178036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137</TotalTime>
  <Words>102</Words>
  <Application>Microsoft Office PowerPoint</Application>
  <PresentationFormat>Широкоэкранный</PresentationFormat>
  <Paragraphs>16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Sylfaen</vt:lpstr>
      <vt:lpstr>Тема Office</vt:lpstr>
      <vt:lpstr>Презентация PowerPoint</vt:lpstr>
      <vt:lpstr>Баграмян  Иван Христофорович</vt:lpstr>
      <vt:lpstr>Эдик Жмайлов</vt:lpstr>
      <vt:lpstr>Саша Чебанов</vt:lpstr>
      <vt:lpstr>Женя Репко</vt:lpstr>
      <vt:lpstr>Пионеры – патриоты школы №35</vt:lpstr>
      <vt:lpstr>Витя Черевичкин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Notebook</dc:creator>
  <cp:lastModifiedBy>Notebook</cp:lastModifiedBy>
  <cp:revision>9</cp:revision>
  <dcterms:created xsi:type="dcterms:W3CDTF">2026-02-11T17:08:55Z</dcterms:created>
  <dcterms:modified xsi:type="dcterms:W3CDTF">2026-02-11T19:26:26Z</dcterms:modified>
</cp:coreProperties>
</file>